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61" r:id="rId4"/>
    <p:sldId id="263" r:id="rId5"/>
    <p:sldId id="262" r:id="rId6"/>
    <p:sldId id="258" r:id="rId7"/>
    <p:sldId id="259" r:id="rId8"/>
    <p:sldId id="260" r:id="rId9"/>
  </p:sldIdLst>
  <p:sldSz cx="12192000" cy="6858000"/>
  <p:notesSz cx="12192000" cy="6858000"/>
  <p:embeddedFontLs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Titillium Web" panose="00000500000000000000" pitchFamily="2" charset="0"/>
      <p:regular r:id="rId15"/>
      <p:bold r:id="rId16"/>
      <p:italic r:id="rId17"/>
      <p:boldItalic r:id="rId18"/>
    </p:embeddedFont>
    <p:embeddedFont>
      <p:font typeface="Titillium Web SemiBold" panose="00000700000000000000" pitchFamily="2" charset="0"/>
      <p:bold r:id="rId19"/>
      <p:boldItalic r:id="rId20"/>
    </p:embeddedFont>
  </p:embeddedFontLst>
  <p:defaultTextStyle>
    <a:defPPr>
      <a:defRPr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1B1F"/>
    <a:srgbClr val="2A4CDF"/>
    <a:srgbClr val="FECC17"/>
    <a:srgbClr val="669933"/>
    <a:srgbClr val="E73B2B"/>
    <a:srgbClr val="192E86"/>
    <a:srgbClr val="3638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99" autoAdjust="0"/>
    <p:restoredTop sz="84465" autoAdjust="0"/>
  </p:normalViewPr>
  <p:slideViewPr>
    <p:cSldViewPr>
      <p:cViewPr varScale="1">
        <p:scale>
          <a:sx n="58" d="100"/>
          <a:sy n="58" d="100"/>
        </p:scale>
        <p:origin x="984" y="48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>
      <p:cViewPr varScale="1">
        <p:scale>
          <a:sx n="69" d="100"/>
          <a:sy n="69" d="100"/>
        </p:scale>
        <p:origin x="1148" y="6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BBD28D-01D6-425B-908F-CCD9D95890C2}" type="datetimeFigureOut">
              <a:rPr lang="en-US" smtClean="0"/>
              <a:t>12/23/2024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8A306C-F014-4CF6-B3E1-EBF03DDF2D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7151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8A306C-F014-4CF6-B3E1-EBF03DDF2D0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5908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After the files are uploaded, a </a:t>
            </a:r>
            <a:r>
              <a:rPr lang="en-US" b="1" dirty="0"/>
              <a:t>processing</a:t>
            </a:r>
            <a:r>
              <a:rPr lang="en-US" dirty="0"/>
              <a:t> is triggered. This generally includes an automatic identification of the uploaded files that are supported in NOMAD, and then a corresponding processing to harvest all the relevant (meta)data. The precise details of the processing depend on each use-case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8A306C-F014-4CF6-B3E1-EBF03DDF2D0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515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Title 1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2605903" y="-27384"/>
            <a:ext cx="6624736" cy="6836728"/>
          </a:xfrm>
          <a:prstGeom prst="rect">
            <a:avLst/>
          </a:prstGeom>
        </p:spPr>
      </p:pic>
      <p:sp>
        <p:nvSpPr>
          <p:cNvPr id="7" name="Rechteck 6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8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 bwMode="auto">
          <a:xfrm>
            <a:off x="0" y="2214000"/>
            <a:ext cx="12192000" cy="1215000"/>
          </a:xfrm>
        </p:spPr>
        <p:txBody>
          <a:bodyPr anchor="b"/>
          <a:lstStyle>
            <a:lvl1pPr algn="ctr">
              <a:defRPr sz="7200">
                <a:latin typeface="Titillium Web SemiBold"/>
              </a:defRPr>
            </a:lvl1pPr>
          </a:lstStyle>
          <a:p>
            <a:pPr>
              <a:defRPr/>
            </a:pPr>
            <a:r>
              <a:rPr lang="de-DE"/>
              <a:t>Title of presentation</a:t>
            </a:r>
            <a:endParaRPr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auto">
          <a:xfrm>
            <a:off x="0" y="3564000"/>
            <a:ext cx="12192000" cy="1305000"/>
          </a:xfrm>
        </p:spPr>
        <p:txBody>
          <a:bodyPr/>
          <a:lstStyle>
            <a:lvl1pPr marL="0" indent="0" algn="ctr">
              <a:buNone/>
              <a:defRPr sz="3600">
                <a:latin typeface="Titillium Web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de-DE"/>
              <a:t>Author</a:t>
            </a:r>
            <a:endParaRPr/>
          </a:p>
          <a:p>
            <a:pPr>
              <a:defRPr/>
            </a:pPr>
            <a:r>
              <a:rPr lang="de-DE"/>
              <a:t>Date, Location</a:t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Bar, red/Area G"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 bwMode="auto">
          <a:xfrm>
            <a:off x="1676400" y="230638"/>
            <a:ext cx="10072624" cy="743928"/>
          </a:xfrm>
          <a:prstGeom prst="rect">
            <a:avLst/>
          </a:prstGeom>
        </p:spPr>
        <p:txBody>
          <a:bodyPr rtlCol="0"/>
          <a:lstStyle>
            <a:lvl1pPr algn="l">
              <a:lnSpc>
                <a:spcPct val="100000"/>
              </a:lnSpc>
              <a:defRPr sz="4400" b="0">
                <a:latin typeface="Titillium Web SemiBold"/>
                <a:cs typeface="Arial"/>
              </a:defRPr>
            </a:lvl1pPr>
          </a:lstStyle>
          <a:p>
            <a:pPr>
              <a:defRPr/>
            </a:pPr>
            <a:r>
              <a:rPr lang="de-DE"/>
              <a:t>Click to add slide title</a:t>
            </a:r>
            <a:endParaRPr/>
          </a:p>
        </p:txBody>
      </p:sp>
      <p:sp>
        <p:nvSpPr>
          <p:cNvPr id="22" name="Titel 1"/>
          <p:cNvSpPr txBox="1"/>
          <p:nvPr userDrawn="1"/>
        </p:nvSpPr>
        <p:spPr bwMode="auto">
          <a:xfrm rot="16199998">
            <a:off x="-2108594" y="2551836"/>
            <a:ext cx="5652795" cy="17543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>
              <a:lnSpc>
                <a:spcPct val="90000"/>
              </a:lnSpc>
              <a:spcBef>
                <a:spcPts val="0"/>
              </a:spcBef>
              <a:buNone/>
              <a:defRPr sz="36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endParaRPr lang="de-DE" sz="3600">
              <a:solidFill>
                <a:schemeClr val="bg1"/>
              </a:solidFill>
            </a:endParaRPr>
          </a:p>
        </p:txBody>
      </p:sp>
      <p:sp>
        <p:nvSpPr>
          <p:cNvPr id="25" name="Rechteck 24"/>
          <p:cNvSpPr/>
          <p:nvPr userDrawn="1"/>
        </p:nvSpPr>
        <p:spPr bwMode="auto">
          <a:xfrm>
            <a:off x="0" y="0"/>
            <a:ext cx="1506000" cy="6858000"/>
          </a:xfrm>
          <a:prstGeom prst="rect">
            <a:avLst/>
          </a:prstGeom>
          <a:solidFill>
            <a:srgbClr val="FF29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3" name="Textplatzhalter 22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124165" y="414000"/>
            <a:ext cx="1187273" cy="5157770"/>
          </a:xfrm>
          <a:prstGeom prst="rect">
            <a:avLst/>
          </a:prstGeom>
          <a:noFill/>
        </p:spPr>
        <p:txBody>
          <a:bodyPr vert="vert270" anchor="ctr">
            <a:normAutofit/>
          </a:bodyPr>
          <a:lstStyle>
            <a:lvl1pPr marL="0" indent="0" algn="ctr">
              <a:buNone/>
              <a:defRPr sz="3600" cap="none">
                <a:solidFill>
                  <a:schemeClr val="bg1"/>
                </a:solidFill>
                <a:latin typeface="Titillium Web"/>
                <a:cs typeface="Arial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>
              <a:defRPr/>
            </a:pPr>
            <a:r>
              <a:rPr lang="de-DE"/>
              <a:t>Click to add section title</a:t>
            </a:r>
            <a:endParaRPr lang="en-US"/>
          </a:p>
        </p:txBody>
      </p:sp>
      <p:pic>
        <p:nvPicPr>
          <p:cNvPr id="26" name="Grafik 25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81515" y="5626714"/>
            <a:ext cx="1072575" cy="1097280"/>
          </a:xfrm>
          <a:prstGeom prst="rect">
            <a:avLst/>
          </a:prstGeom>
        </p:spPr>
      </p:pic>
      <p:sp>
        <p:nvSpPr>
          <p:cNvPr id="5" name="Textplatzhalter 4"/>
          <p:cNvSpPr>
            <a:spLocks noGrp="1"/>
          </p:cNvSpPr>
          <p:nvPr>
            <p:ph type="body" sz="quarter" idx="11" hasCustomPrompt="1"/>
          </p:nvPr>
        </p:nvSpPr>
        <p:spPr bwMode="auto">
          <a:xfrm>
            <a:off x="1676400" y="1132839"/>
            <a:ext cx="10072688" cy="297116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999"/>
              </a:lnSpc>
              <a:buFont typeface="Arial"/>
              <a:buNone/>
              <a:defRPr sz="3200">
                <a:latin typeface="+mn-lt"/>
              </a:defRPr>
            </a:lvl1pPr>
            <a:lvl2pPr>
              <a:lnSpc>
                <a:spcPct val="113999"/>
              </a:lnSpc>
              <a:defRPr sz="3000">
                <a:latin typeface="+mn-lt"/>
              </a:defRPr>
            </a:lvl2pPr>
            <a:lvl3pPr marL="914400" marR="0" indent="0" algn="l" defTabSz="914400">
              <a:lnSpc>
                <a:spcPct val="113999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None/>
              <a:defRPr sz="2800">
                <a:latin typeface="+mn-lt"/>
              </a:defRPr>
            </a:lvl3pPr>
            <a:lvl4pPr marL="1371600" marR="0" indent="0" algn="l" defTabSz="914400">
              <a:lnSpc>
                <a:spcPct val="113999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None/>
              <a:defRPr sz="2600">
                <a:latin typeface="+mn-lt"/>
              </a:defRPr>
            </a:lvl4pPr>
            <a:lvl5pPr marL="1828800" marR="0" indent="0" algn="l" defTabSz="914400">
              <a:lnSpc>
                <a:spcPct val="113999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None/>
              <a:defRPr sz="2400">
                <a:latin typeface="+mn-lt"/>
              </a:defRPr>
            </a:lvl5pPr>
            <a:lvl6pPr marL="2514600" marR="0" indent="-228600" algn="l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defRPr/>
            </a:lvl6pPr>
            <a:lvl7pPr marL="2743200" marR="0" indent="0" algn="l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lvl7pPr>
          </a:lstStyle>
          <a:p>
            <a:pPr lvl="0">
              <a:defRPr/>
            </a:pPr>
            <a:r>
              <a:rPr lang="de-DE"/>
              <a:t>Click to add text</a:t>
            </a:r>
            <a:endParaRPr/>
          </a:p>
          <a:p>
            <a:pPr lvl="1">
              <a:defRPr/>
            </a:pPr>
            <a:r>
              <a:rPr lang="de-DE"/>
              <a:t>Add text</a:t>
            </a:r>
            <a:endParaRPr/>
          </a:p>
          <a:p>
            <a:pPr marL="914400" marR="0" lvl="2" indent="0" algn="l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pPr>
            <a:r>
              <a:rPr lang="de-DE"/>
              <a:t>Add text</a:t>
            </a:r>
            <a:endParaRPr/>
          </a:p>
          <a:p>
            <a:pPr marL="1371600" marR="0" lvl="3" indent="0" algn="l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pPr>
            <a:r>
              <a:rPr lang="de-DE"/>
              <a:t>Add text</a:t>
            </a:r>
            <a:endParaRPr/>
          </a:p>
          <a:p>
            <a:pPr marL="1828800" marR="0" lvl="4" indent="0" algn="l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pPr>
            <a:r>
              <a:rPr lang="de-DE"/>
              <a:t>Add text</a:t>
            </a:r>
            <a:endParaRPr/>
          </a:p>
          <a:p>
            <a:pPr lvl="0">
              <a:defRPr/>
            </a:pPr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Bar, Area A"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2" name="Titel 1"/>
          <p:cNvSpPr txBox="1"/>
          <p:nvPr userDrawn="1"/>
        </p:nvSpPr>
        <p:spPr bwMode="auto">
          <a:xfrm rot="16199998">
            <a:off x="-2108594" y="2551836"/>
            <a:ext cx="5652795" cy="17543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>
              <a:lnSpc>
                <a:spcPct val="90000"/>
              </a:lnSpc>
              <a:spcBef>
                <a:spcPts val="0"/>
              </a:spcBef>
              <a:buNone/>
              <a:defRPr sz="36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endParaRPr lang="de-DE" sz="3600">
              <a:solidFill>
                <a:schemeClr val="bg1"/>
              </a:solidFill>
            </a:endParaRPr>
          </a:p>
        </p:txBody>
      </p:sp>
      <p:sp>
        <p:nvSpPr>
          <p:cNvPr id="25" name="Rechteck 24"/>
          <p:cNvSpPr/>
          <p:nvPr userDrawn="1"/>
        </p:nvSpPr>
        <p:spPr bwMode="auto">
          <a:xfrm>
            <a:off x="0" y="0"/>
            <a:ext cx="1472184" cy="6858000"/>
          </a:xfrm>
          <a:prstGeom prst="rect">
            <a:avLst/>
          </a:prstGeom>
          <a:solidFill>
            <a:srgbClr val="FFC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26" name="Grafik 25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81515" y="5626714"/>
            <a:ext cx="1072575" cy="1097280"/>
          </a:xfrm>
          <a:prstGeom prst="rect">
            <a:avLst/>
          </a:prstGeom>
        </p:spPr>
      </p:pic>
      <p:sp>
        <p:nvSpPr>
          <p:cNvPr id="9" name="Titel 1"/>
          <p:cNvSpPr>
            <a:spLocks noGrp="1"/>
          </p:cNvSpPr>
          <p:nvPr>
            <p:ph type="title" hasCustomPrompt="1"/>
          </p:nvPr>
        </p:nvSpPr>
        <p:spPr bwMode="auto">
          <a:xfrm>
            <a:off x="1676400" y="230638"/>
            <a:ext cx="10072624" cy="743928"/>
          </a:xfrm>
          <a:prstGeom prst="rect">
            <a:avLst/>
          </a:prstGeom>
        </p:spPr>
        <p:txBody>
          <a:bodyPr rtlCol="0"/>
          <a:lstStyle>
            <a:lvl1pPr algn="l">
              <a:lnSpc>
                <a:spcPct val="100000"/>
              </a:lnSpc>
              <a:defRPr sz="4400" b="0">
                <a:latin typeface="Titillium Web SemiBold"/>
                <a:cs typeface="Arial"/>
              </a:defRPr>
            </a:lvl1pPr>
          </a:lstStyle>
          <a:p>
            <a:pPr>
              <a:defRPr/>
            </a:pPr>
            <a:r>
              <a:rPr lang="de-DE"/>
              <a:t>Click to add slide title</a:t>
            </a:r>
            <a:endParaRPr/>
          </a:p>
        </p:txBody>
      </p:sp>
      <p:sp>
        <p:nvSpPr>
          <p:cNvPr id="11" name="Textplatzhalter 22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124165" y="414000"/>
            <a:ext cx="1187273" cy="5157770"/>
          </a:xfrm>
          <a:prstGeom prst="rect">
            <a:avLst/>
          </a:prstGeom>
          <a:noFill/>
        </p:spPr>
        <p:txBody>
          <a:bodyPr vert="vert270" anchor="ctr">
            <a:normAutofit/>
          </a:bodyPr>
          <a:lstStyle>
            <a:lvl1pPr marL="0" indent="0" algn="ctr">
              <a:buNone/>
              <a:defRPr sz="3600" cap="none">
                <a:solidFill>
                  <a:schemeClr val="bg1"/>
                </a:solidFill>
                <a:latin typeface="Titillium Web"/>
                <a:cs typeface="Arial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>
              <a:defRPr/>
            </a:pPr>
            <a:r>
              <a:rPr lang="de-DE"/>
              <a:t>Click to add section title</a:t>
            </a:r>
            <a:endParaRPr lang="en-US"/>
          </a:p>
        </p:txBody>
      </p:sp>
      <p:sp>
        <p:nvSpPr>
          <p:cNvPr id="10" name="Textplatzhalter 4"/>
          <p:cNvSpPr>
            <a:spLocks noGrp="1"/>
          </p:cNvSpPr>
          <p:nvPr>
            <p:ph type="body" sz="quarter" idx="11" hasCustomPrompt="1"/>
          </p:nvPr>
        </p:nvSpPr>
        <p:spPr bwMode="auto">
          <a:xfrm>
            <a:off x="1676400" y="1132839"/>
            <a:ext cx="10072688" cy="297116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2999"/>
              </a:lnSpc>
              <a:buFont typeface="Arial"/>
              <a:buNone/>
              <a:defRPr sz="3200">
                <a:latin typeface="+mn-lt"/>
              </a:defRPr>
            </a:lvl1pPr>
            <a:lvl2pPr>
              <a:defRPr sz="3000">
                <a:latin typeface="+mn-lt"/>
              </a:defRPr>
            </a:lvl2pPr>
            <a:lvl3pPr marL="914400" marR="0" indent="0" algn="l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None/>
              <a:defRPr sz="2800">
                <a:latin typeface="+mn-lt"/>
              </a:defRPr>
            </a:lvl3pPr>
            <a:lvl4pPr marL="1371600" marR="0" indent="0" algn="l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None/>
              <a:defRPr sz="2600">
                <a:latin typeface="+mn-lt"/>
              </a:defRPr>
            </a:lvl4pPr>
            <a:lvl5pPr marL="1828800" marR="0" indent="0" algn="l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None/>
              <a:defRPr sz="2400">
                <a:latin typeface="+mn-lt"/>
              </a:defRPr>
            </a:lvl5pPr>
            <a:lvl6pPr marL="2514600" marR="0" indent="-228600" algn="l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defRPr/>
            </a:lvl6pPr>
            <a:lvl7pPr marL="2743200" marR="0" indent="0" algn="l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lvl7pPr>
          </a:lstStyle>
          <a:p>
            <a:pPr lvl="0">
              <a:defRPr/>
            </a:pPr>
            <a:r>
              <a:rPr lang="de-DE"/>
              <a:t>Click to add text</a:t>
            </a:r>
            <a:endParaRPr/>
          </a:p>
          <a:p>
            <a:pPr lvl="1">
              <a:defRPr/>
            </a:pPr>
            <a:r>
              <a:rPr lang="de-DE"/>
              <a:t>Add text</a:t>
            </a:r>
            <a:endParaRPr/>
          </a:p>
          <a:p>
            <a:pPr marL="914400" marR="0" lvl="2" indent="0" algn="l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pPr>
            <a:r>
              <a:rPr lang="de-DE"/>
              <a:t>Add text</a:t>
            </a:r>
            <a:endParaRPr/>
          </a:p>
          <a:p>
            <a:pPr marL="1371600" marR="0" lvl="3" indent="0" algn="l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pPr>
            <a:r>
              <a:rPr lang="de-DE"/>
              <a:t>Add text</a:t>
            </a:r>
            <a:endParaRPr/>
          </a:p>
          <a:p>
            <a:pPr marL="1828800" marR="0" lvl="4" indent="0" algn="l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pPr>
            <a:r>
              <a:rPr lang="de-DE"/>
              <a:t>Add text</a:t>
            </a:r>
            <a:endParaRPr/>
          </a:p>
          <a:p>
            <a:pPr lvl="0">
              <a:defRPr/>
            </a:pPr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Bar, Area B"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2" name="Titel 1"/>
          <p:cNvSpPr txBox="1"/>
          <p:nvPr userDrawn="1"/>
        </p:nvSpPr>
        <p:spPr bwMode="auto">
          <a:xfrm rot="16199998">
            <a:off x="-2108594" y="2551836"/>
            <a:ext cx="5652795" cy="17543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>
              <a:lnSpc>
                <a:spcPct val="90000"/>
              </a:lnSpc>
              <a:spcBef>
                <a:spcPts val="0"/>
              </a:spcBef>
              <a:buNone/>
              <a:defRPr sz="36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endParaRPr lang="de-DE" sz="3600">
              <a:solidFill>
                <a:schemeClr val="bg1"/>
              </a:solidFill>
            </a:endParaRPr>
          </a:p>
        </p:txBody>
      </p:sp>
      <p:sp>
        <p:nvSpPr>
          <p:cNvPr id="25" name="Rechteck 24"/>
          <p:cNvSpPr/>
          <p:nvPr userDrawn="1"/>
        </p:nvSpPr>
        <p:spPr bwMode="auto">
          <a:xfrm>
            <a:off x="0" y="0"/>
            <a:ext cx="1472184" cy="6858000"/>
          </a:xfrm>
          <a:prstGeom prst="rect">
            <a:avLst/>
          </a:prstGeom>
          <a:solidFill>
            <a:srgbClr val="6699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latin typeface="Titillium Web SemiBold"/>
            </a:endParaRPr>
          </a:p>
        </p:txBody>
      </p:sp>
      <p:pic>
        <p:nvPicPr>
          <p:cNvPr id="26" name="Grafik 25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81515" y="5626714"/>
            <a:ext cx="1072575" cy="1097280"/>
          </a:xfrm>
          <a:prstGeom prst="rect">
            <a:avLst/>
          </a:prstGeom>
        </p:spPr>
      </p:pic>
      <p:sp>
        <p:nvSpPr>
          <p:cNvPr id="9" name="Titel 1"/>
          <p:cNvSpPr>
            <a:spLocks noGrp="1"/>
          </p:cNvSpPr>
          <p:nvPr>
            <p:ph type="title" hasCustomPrompt="1"/>
          </p:nvPr>
        </p:nvSpPr>
        <p:spPr bwMode="auto">
          <a:xfrm>
            <a:off x="1676400" y="230638"/>
            <a:ext cx="10072624" cy="743928"/>
          </a:xfrm>
          <a:prstGeom prst="rect">
            <a:avLst/>
          </a:prstGeom>
        </p:spPr>
        <p:txBody>
          <a:bodyPr rtlCol="0"/>
          <a:lstStyle>
            <a:lvl1pPr algn="l">
              <a:lnSpc>
                <a:spcPct val="100000"/>
              </a:lnSpc>
              <a:defRPr sz="4400" b="0">
                <a:latin typeface="Titillium Web SemiBold"/>
                <a:cs typeface="Arial"/>
              </a:defRPr>
            </a:lvl1pPr>
          </a:lstStyle>
          <a:p>
            <a:pPr>
              <a:defRPr/>
            </a:pPr>
            <a:r>
              <a:rPr lang="de-DE"/>
              <a:t>Click to add slide title</a:t>
            </a:r>
            <a:endParaRPr/>
          </a:p>
        </p:txBody>
      </p:sp>
      <p:sp>
        <p:nvSpPr>
          <p:cNvPr id="11" name="Textplatzhalter 22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124165" y="414000"/>
            <a:ext cx="1187273" cy="5157770"/>
          </a:xfrm>
          <a:prstGeom prst="rect">
            <a:avLst/>
          </a:prstGeom>
          <a:noFill/>
        </p:spPr>
        <p:txBody>
          <a:bodyPr vert="vert270" anchor="ctr">
            <a:normAutofit/>
          </a:bodyPr>
          <a:lstStyle>
            <a:lvl1pPr marL="0" indent="0" algn="ctr">
              <a:buNone/>
              <a:defRPr sz="3600" cap="none">
                <a:solidFill>
                  <a:schemeClr val="bg1"/>
                </a:solidFill>
                <a:latin typeface="Titillium Web"/>
                <a:cs typeface="Arial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>
              <a:defRPr/>
            </a:pPr>
            <a:r>
              <a:rPr lang="de-DE"/>
              <a:t>Click to add section title</a:t>
            </a:r>
            <a:endParaRPr lang="en-US"/>
          </a:p>
        </p:txBody>
      </p:sp>
      <p:sp>
        <p:nvSpPr>
          <p:cNvPr id="12" name="Textplatzhalter 4"/>
          <p:cNvSpPr>
            <a:spLocks noGrp="1"/>
          </p:cNvSpPr>
          <p:nvPr>
            <p:ph type="body" sz="quarter" idx="11" hasCustomPrompt="1"/>
          </p:nvPr>
        </p:nvSpPr>
        <p:spPr bwMode="auto">
          <a:xfrm>
            <a:off x="1676400" y="1132839"/>
            <a:ext cx="10072688" cy="297116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999"/>
              </a:lnSpc>
              <a:buFont typeface="Arial"/>
              <a:buNone/>
              <a:defRPr sz="3200">
                <a:latin typeface="+mn-lt"/>
              </a:defRPr>
            </a:lvl1pPr>
            <a:lvl2pPr>
              <a:lnSpc>
                <a:spcPct val="113999"/>
              </a:lnSpc>
              <a:defRPr sz="3000">
                <a:latin typeface="+mn-lt"/>
              </a:defRPr>
            </a:lvl2pPr>
            <a:lvl3pPr marL="914400" marR="0" indent="0" algn="l" defTabSz="914400">
              <a:lnSpc>
                <a:spcPct val="113999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None/>
              <a:defRPr sz="2800">
                <a:latin typeface="+mn-lt"/>
              </a:defRPr>
            </a:lvl3pPr>
            <a:lvl4pPr marL="1371600" marR="0" indent="0" algn="l" defTabSz="914400">
              <a:lnSpc>
                <a:spcPct val="113999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None/>
              <a:defRPr sz="2600">
                <a:latin typeface="+mn-lt"/>
              </a:defRPr>
            </a:lvl4pPr>
            <a:lvl5pPr marL="1828800" marR="0" indent="0" algn="l" defTabSz="914400">
              <a:lnSpc>
                <a:spcPct val="113999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None/>
              <a:defRPr sz="2400">
                <a:latin typeface="+mn-lt"/>
              </a:defRPr>
            </a:lvl5pPr>
            <a:lvl6pPr marL="2514600" marR="0" indent="-228600" algn="l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defRPr/>
            </a:lvl6pPr>
            <a:lvl7pPr marL="2743200" marR="0" indent="0" algn="l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lvl7pPr>
          </a:lstStyle>
          <a:p>
            <a:pPr lvl="0">
              <a:defRPr/>
            </a:pPr>
            <a:r>
              <a:rPr lang="de-DE"/>
              <a:t>Click to add text</a:t>
            </a:r>
            <a:endParaRPr/>
          </a:p>
          <a:p>
            <a:pPr lvl="1">
              <a:defRPr/>
            </a:pPr>
            <a:r>
              <a:rPr lang="de-DE"/>
              <a:t>Add text</a:t>
            </a:r>
            <a:endParaRPr/>
          </a:p>
          <a:p>
            <a:pPr marL="914400" marR="0" lvl="2" indent="0" algn="l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pPr>
            <a:r>
              <a:rPr lang="de-DE"/>
              <a:t>Add text</a:t>
            </a:r>
            <a:endParaRPr/>
          </a:p>
          <a:p>
            <a:pPr marL="1371600" marR="0" lvl="3" indent="0" algn="l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pPr>
            <a:r>
              <a:rPr lang="de-DE"/>
              <a:t>Add text</a:t>
            </a:r>
            <a:endParaRPr/>
          </a:p>
          <a:p>
            <a:pPr marL="1828800" marR="0" lvl="4" indent="0" algn="l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pPr>
            <a:r>
              <a:rPr lang="de-DE"/>
              <a:t>Add text</a:t>
            </a:r>
            <a:endParaRPr/>
          </a:p>
          <a:p>
            <a:pPr lvl="0">
              <a:defRPr/>
            </a:pPr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Bar, Area C"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2" name="Titel 1"/>
          <p:cNvSpPr txBox="1"/>
          <p:nvPr userDrawn="1"/>
        </p:nvSpPr>
        <p:spPr bwMode="auto">
          <a:xfrm rot="16199998">
            <a:off x="-2108594" y="2551836"/>
            <a:ext cx="5652795" cy="17543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>
              <a:lnSpc>
                <a:spcPct val="90000"/>
              </a:lnSpc>
              <a:spcBef>
                <a:spcPts val="0"/>
              </a:spcBef>
              <a:buNone/>
              <a:defRPr sz="36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endParaRPr lang="de-DE" sz="3600">
              <a:solidFill>
                <a:schemeClr val="bg1"/>
              </a:solidFill>
            </a:endParaRPr>
          </a:p>
        </p:txBody>
      </p:sp>
      <p:sp>
        <p:nvSpPr>
          <p:cNvPr id="25" name="Rechteck 24"/>
          <p:cNvSpPr/>
          <p:nvPr userDrawn="1"/>
        </p:nvSpPr>
        <p:spPr bwMode="auto">
          <a:xfrm>
            <a:off x="0" y="0"/>
            <a:ext cx="1472184" cy="6858000"/>
          </a:xfrm>
          <a:prstGeom prst="rect">
            <a:avLst/>
          </a:prstGeom>
          <a:solidFill>
            <a:srgbClr val="00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26" name="Grafik 25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81515" y="5626714"/>
            <a:ext cx="1072575" cy="1097280"/>
          </a:xfrm>
          <a:prstGeom prst="rect">
            <a:avLst/>
          </a:prstGeom>
        </p:spPr>
      </p:pic>
      <p:sp>
        <p:nvSpPr>
          <p:cNvPr id="9" name="Titel 1"/>
          <p:cNvSpPr>
            <a:spLocks noGrp="1"/>
          </p:cNvSpPr>
          <p:nvPr>
            <p:ph type="title" hasCustomPrompt="1"/>
          </p:nvPr>
        </p:nvSpPr>
        <p:spPr bwMode="auto">
          <a:xfrm>
            <a:off x="1676400" y="230638"/>
            <a:ext cx="10072624" cy="743928"/>
          </a:xfrm>
          <a:prstGeom prst="rect">
            <a:avLst/>
          </a:prstGeom>
        </p:spPr>
        <p:txBody>
          <a:bodyPr rtlCol="0"/>
          <a:lstStyle>
            <a:lvl1pPr algn="l">
              <a:lnSpc>
                <a:spcPct val="100000"/>
              </a:lnSpc>
              <a:defRPr sz="4400" b="0">
                <a:latin typeface="Titillium Web SemiBold"/>
                <a:cs typeface="Arial"/>
              </a:defRPr>
            </a:lvl1pPr>
          </a:lstStyle>
          <a:p>
            <a:pPr>
              <a:defRPr/>
            </a:pPr>
            <a:r>
              <a:rPr lang="de-DE"/>
              <a:t>Click to add slide title</a:t>
            </a:r>
            <a:endParaRPr/>
          </a:p>
        </p:txBody>
      </p:sp>
      <p:sp>
        <p:nvSpPr>
          <p:cNvPr id="11" name="Textplatzhalter 22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124165" y="414000"/>
            <a:ext cx="1187273" cy="5157770"/>
          </a:xfrm>
          <a:prstGeom prst="rect">
            <a:avLst/>
          </a:prstGeom>
          <a:noFill/>
        </p:spPr>
        <p:txBody>
          <a:bodyPr vert="vert270" anchor="ctr">
            <a:normAutofit/>
          </a:bodyPr>
          <a:lstStyle>
            <a:lvl1pPr marL="0" indent="0" algn="ctr">
              <a:buNone/>
              <a:defRPr sz="3600" cap="none">
                <a:solidFill>
                  <a:schemeClr val="bg1"/>
                </a:solidFill>
                <a:latin typeface="Titillium Web"/>
                <a:cs typeface="Arial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>
              <a:defRPr/>
            </a:pPr>
            <a:r>
              <a:rPr lang="de-DE"/>
              <a:t>Click to add section title</a:t>
            </a:r>
            <a:endParaRPr lang="en-US"/>
          </a:p>
        </p:txBody>
      </p:sp>
      <p:sp>
        <p:nvSpPr>
          <p:cNvPr id="12" name="Textplatzhalter 4"/>
          <p:cNvSpPr>
            <a:spLocks noGrp="1"/>
          </p:cNvSpPr>
          <p:nvPr>
            <p:ph type="body" sz="quarter" idx="11" hasCustomPrompt="1"/>
          </p:nvPr>
        </p:nvSpPr>
        <p:spPr bwMode="auto">
          <a:xfrm>
            <a:off x="1676400" y="1132839"/>
            <a:ext cx="10072688" cy="297116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999"/>
              </a:lnSpc>
              <a:buFont typeface="Arial"/>
              <a:buNone/>
              <a:defRPr sz="3200">
                <a:latin typeface="+mn-lt"/>
              </a:defRPr>
            </a:lvl1pPr>
            <a:lvl2pPr>
              <a:lnSpc>
                <a:spcPct val="113999"/>
              </a:lnSpc>
              <a:defRPr sz="3000">
                <a:latin typeface="+mn-lt"/>
              </a:defRPr>
            </a:lvl2pPr>
            <a:lvl3pPr marL="914400" marR="0" indent="0" algn="l" defTabSz="914400">
              <a:lnSpc>
                <a:spcPct val="113999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None/>
              <a:defRPr sz="2800">
                <a:latin typeface="+mn-lt"/>
              </a:defRPr>
            </a:lvl3pPr>
            <a:lvl4pPr marL="1371600" marR="0" indent="0" algn="l" defTabSz="914400">
              <a:lnSpc>
                <a:spcPct val="113999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None/>
              <a:defRPr sz="2600">
                <a:latin typeface="+mn-lt"/>
              </a:defRPr>
            </a:lvl4pPr>
            <a:lvl5pPr marL="1828800" marR="0" indent="0" algn="l" defTabSz="914400">
              <a:lnSpc>
                <a:spcPct val="113999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None/>
              <a:defRPr sz="2400">
                <a:latin typeface="+mn-lt"/>
              </a:defRPr>
            </a:lvl5pPr>
            <a:lvl6pPr marL="2514600" marR="0" indent="-228600" algn="l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defRPr/>
            </a:lvl6pPr>
            <a:lvl7pPr marL="2743200" marR="0" indent="0" algn="l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lvl7pPr>
          </a:lstStyle>
          <a:p>
            <a:pPr lvl="0">
              <a:defRPr/>
            </a:pPr>
            <a:r>
              <a:rPr lang="de-DE"/>
              <a:t>Click to add text</a:t>
            </a:r>
            <a:endParaRPr/>
          </a:p>
          <a:p>
            <a:pPr lvl="1">
              <a:defRPr/>
            </a:pPr>
            <a:r>
              <a:rPr lang="de-DE"/>
              <a:t>Add text</a:t>
            </a:r>
            <a:endParaRPr/>
          </a:p>
          <a:p>
            <a:pPr marL="914400" marR="0" lvl="2" indent="0" algn="l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pPr>
            <a:r>
              <a:rPr lang="de-DE"/>
              <a:t>Add text</a:t>
            </a:r>
            <a:endParaRPr/>
          </a:p>
          <a:p>
            <a:pPr marL="1371600" marR="0" lvl="3" indent="0" algn="l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pPr>
            <a:r>
              <a:rPr lang="de-DE"/>
              <a:t>Add text</a:t>
            </a:r>
            <a:endParaRPr/>
          </a:p>
          <a:p>
            <a:pPr marL="1828800" marR="0" lvl="4" indent="0" algn="l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pPr>
            <a:r>
              <a:rPr lang="de-DE"/>
              <a:t>Add text</a:t>
            </a:r>
            <a:endParaRPr/>
          </a:p>
          <a:p>
            <a:pPr lvl="0">
              <a:defRPr/>
            </a:pPr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Bar, Area D"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2" name="Titel 1"/>
          <p:cNvSpPr txBox="1"/>
          <p:nvPr userDrawn="1"/>
        </p:nvSpPr>
        <p:spPr bwMode="auto">
          <a:xfrm rot="16199998">
            <a:off x="-2108594" y="2551836"/>
            <a:ext cx="5652795" cy="17543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>
              <a:lnSpc>
                <a:spcPct val="90000"/>
              </a:lnSpc>
              <a:spcBef>
                <a:spcPts val="0"/>
              </a:spcBef>
              <a:buNone/>
              <a:defRPr sz="36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endParaRPr lang="de-DE" sz="3600">
              <a:solidFill>
                <a:schemeClr val="bg1"/>
              </a:solidFill>
            </a:endParaRPr>
          </a:p>
        </p:txBody>
      </p:sp>
      <p:sp>
        <p:nvSpPr>
          <p:cNvPr id="25" name="Rechteck 24"/>
          <p:cNvSpPr/>
          <p:nvPr userDrawn="1"/>
        </p:nvSpPr>
        <p:spPr bwMode="auto">
          <a:xfrm>
            <a:off x="0" y="0"/>
            <a:ext cx="1472184" cy="6858000"/>
          </a:xfrm>
          <a:prstGeom prst="rect">
            <a:avLst/>
          </a:prstGeom>
          <a:solidFill>
            <a:srgbClr val="3333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26" name="Grafik 25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76434" y="5626714"/>
            <a:ext cx="1072575" cy="1097280"/>
          </a:xfrm>
          <a:prstGeom prst="rect">
            <a:avLst/>
          </a:prstGeom>
        </p:spPr>
      </p:pic>
      <p:sp>
        <p:nvSpPr>
          <p:cNvPr id="9" name="Titel 1"/>
          <p:cNvSpPr>
            <a:spLocks noGrp="1"/>
          </p:cNvSpPr>
          <p:nvPr>
            <p:ph type="title" hasCustomPrompt="1"/>
          </p:nvPr>
        </p:nvSpPr>
        <p:spPr bwMode="auto">
          <a:xfrm>
            <a:off x="1676400" y="230638"/>
            <a:ext cx="10072624" cy="743928"/>
          </a:xfrm>
          <a:prstGeom prst="rect">
            <a:avLst/>
          </a:prstGeom>
        </p:spPr>
        <p:txBody>
          <a:bodyPr rtlCol="0"/>
          <a:lstStyle>
            <a:lvl1pPr algn="l">
              <a:lnSpc>
                <a:spcPct val="100000"/>
              </a:lnSpc>
              <a:defRPr sz="4400" b="0">
                <a:latin typeface="Titillium Web SemiBold"/>
                <a:cs typeface="Arial"/>
              </a:defRPr>
            </a:lvl1pPr>
          </a:lstStyle>
          <a:p>
            <a:pPr>
              <a:defRPr/>
            </a:pPr>
            <a:r>
              <a:rPr lang="de-DE"/>
              <a:t>Click to add slide title</a:t>
            </a:r>
            <a:endParaRPr/>
          </a:p>
        </p:txBody>
      </p:sp>
      <p:sp>
        <p:nvSpPr>
          <p:cNvPr id="12" name="Textplatzhalter 22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124165" y="414000"/>
            <a:ext cx="1187273" cy="5157770"/>
          </a:xfrm>
          <a:prstGeom prst="rect">
            <a:avLst/>
          </a:prstGeom>
          <a:noFill/>
        </p:spPr>
        <p:txBody>
          <a:bodyPr vert="vert270" anchor="ctr">
            <a:normAutofit/>
          </a:bodyPr>
          <a:lstStyle>
            <a:lvl1pPr marL="0" indent="0" algn="ctr">
              <a:buNone/>
              <a:defRPr sz="3600" cap="none">
                <a:solidFill>
                  <a:schemeClr val="bg1"/>
                </a:solidFill>
                <a:latin typeface="Titillium Web"/>
                <a:cs typeface="Arial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>
              <a:defRPr/>
            </a:pPr>
            <a:r>
              <a:rPr lang="de-DE"/>
              <a:t>Click to add section title</a:t>
            </a:r>
            <a:endParaRPr lang="en-US"/>
          </a:p>
        </p:txBody>
      </p:sp>
      <p:sp>
        <p:nvSpPr>
          <p:cNvPr id="8" name="Textplatzhalter 4"/>
          <p:cNvSpPr>
            <a:spLocks noGrp="1"/>
          </p:cNvSpPr>
          <p:nvPr>
            <p:ph type="body" sz="quarter" idx="11" hasCustomPrompt="1"/>
          </p:nvPr>
        </p:nvSpPr>
        <p:spPr bwMode="auto">
          <a:xfrm>
            <a:off x="1676400" y="1132839"/>
            <a:ext cx="10072688" cy="297116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999"/>
              </a:lnSpc>
              <a:buFont typeface="Arial"/>
              <a:buNone/>
              <a:defRPr sz="3200">
                <a:latin typeface="+mn-lt"/>
              </a:defRPr>
            </a:lvl1pPr>
            <a:lvl2pPr>
              <a:lnSpc>
                <a:spcPct val="113999"/>
              </a:lnSpc>
              <a:defRPr sz="3000">
                <a:latin typeface="+mn-lt"/>
              </a:defRPr>
            </a:lvl2pPr>
            <a:lvl3pPr marL="914400" marR="0" indent="0" algn="l" defTabSz="914400">
              <a:lnSpc>
                <a:spcPct val="113999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None/>
              <a:defRPr sz="2800">
                <a:latin typeface="+mn-lt"/>
              </a:defRPr>
            </a:lvl3pPr>
            <a:lvl4pPr marL="1371600" marR="0" indent="0" algn="l" defTabSz="914400">
              <a:lnSpc>
                <a:spcPct val="113999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None/>
              <a:defRPr sz="2600">
                <a:latin typeface="+mn-lt"/>
              </a:defRPr>
            </a:lvl4pPr>
            <a:lvl5pPr marL="1828800" marR="0" indent="0" algn="l" defTabSz="914400">
              <a:lnSpc>
                <a:spcPct val="113999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None/>
              <a:defRPr sz="2400">
                <a:latin typeface="+mn-lt"/>
              </a:defRPr>
            </a:lvl5pPr>
            <a:lvl6pPr marL="2514600" marR="0" indent="-228600" algn="l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defRPr/>
            </a:lvl6pPr>
            <a:lvl7pPr marL="2743200" marR="0" indent="0" algn="l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lvl7pPr>
          </a:lstStyle>
          <a:p>
            <a:pPr lvl="0">
              <a:defRPr/>
            </a:pPr>
            <a:r>
              <a:rPr lang="de-DE"/>
              <a:t>Click to add text</a:t>
            </a:r>
            <a:endParaRPr/>
          </a:p>
          <a:p>
            <a:pPr lvl="1">
              <a:defRPr/>
            </a:pPr>
            <a:r>
              <a:rPr lang="de-DE"/>
              <a:t>Add text</a:t>
            </a:r>
            <a:endParaRPr/>
          </a:p>
          <a:p>
            <a:pPr marL="914400" marR="0" lvl="2" indent="0" algn="l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pPr>
            <a:r>
              <a:rPr lang="de-DE"/>
              <a:t>Add text</a:t>
            </a:r>
            <a:endParaRPr/>
          </a:p>
          <a:p>
            <a:pPr marL="1371600" marR="0" lvl="3" indent="0" algn="l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pPr>
            <a:r>
              <a:rPr lang="de-DE"/>
              <a:t>Add text</a:t>
            </a:r>
            <a:endParaRPr/>
          </a:p>
          <a:p>
            <a:pPr marL="1828800" marR="0" lvl="4" indent="0" algn="l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pPr>
            <a:r>
              <a:rPr lang="de-DE"/>
              <a:t>Add text</a:t>
            </a:r>
            <a:endParaRPr/>
          </a:p>
          <a:p>
            <a:pPr lvl="0">
              <a:defRPr/>
            </a:pPr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Bar, Area E"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2" name="Titel 1"/>
          <p:cNvSpPr txBox="1"/>
          <p:nvPr userDrawn="1"/>
        </p:nvSpPr>
        <p:spPr bwMode="auto">
          <a:xfrm rot="16199998">
            <a:off x="-2108594" y="2551836"/>
            <a:ext cx="5652795" cy="17543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>
              <a:lnSpc>
                <a:spcPct val="90000"/>
              </a:lnSpc>
              <a:spcBef>
                <a:spcPts val="0"/>
              </a:spcBef>
              <a:buNone/>
              <a:defRPr sz="36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endParaRPr lang="de-DE" sz="3600">
              <a:solidFill>
                <a:schemeClr val="bg1"/>
              </a:solidFill>
            </a:endParaRPr>
          </a:p>
        </p:txBody>
      </p:sp>
      <p:sp>
        <p:nvSpPr>
          <p:cNvPr id="25" name="Rechteck 24"/>
          <p:cNvSpPr/>
          <p:nvPr userDrawn="1"/>
        </p:nvSpPr>
        <p:spPr bwMode="auto">
          <a:xfrm>
            <a:off x="0" y="0"/>
            <a:ext cx="1472184" cy="6858000"/>
          </a:xfrm>
          <a:prstGeom prst="rect">
            <a:avLst/>
          </a:prstGeom>
          <a:solidFill>
            <a:srgbClr val="6633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26" name="Grafik 25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94509" y="5626714"/>
            <a:ext cx="1072575" cy="1097280"/>
          </a:xfrm>
          <a:prstGeom prst="rect">
            <a:avLst/>
          </a:prstGeom>
        </p:spPr>
      </p:pic>
      <p:sp>
        <p:nvSpPr>
          <p:cNvPr id="9" name="Titel 1"/>
          <p:cNvSpPr>
            <a:spLocks noGrp="1"/>
          </p:cNvSpPr>
          <p:nvPr>
            <p:ph type="title" hasCustomPrompt="1"/>
          </p:nvPr>
        </p:nvSpPr>
        <p:spPr bwMode="auto">
          <a:xfrm>
            <a:off x="1676400" y="230638"/>
            <a:ext cx="10072624" cy="743928"/>
          </a:xfrm>
          <a:prstGeom prst="rect">
            <a:avLst/>
          </a:prstGeom>
        </p:spPr>
        <p:txBody>
          <a:bodyPr rtlCol="0"/>
          <a:lstStyle>
            <a:lvl1pPr algn="l">
              <a:lnSpc>
                <a:spcPct val="100000"/>
              </a:lnSpc>
              <a:defRPr sz="4400" b="0">
                <a:latin typeface="Titillium Web SemiBold"/>
                <a:cs typeface="Arial"/>
              </a:defRPr>
            </a:lvl1pPr>
          </a:lstStyle>
          <a:p>
            <a:pPr>
              <a:defRPr/>
            </a:pPr>
            <a:r>
              <a:rPr lang="de-DE"/>
              <a:t>Click to add slide title</a:t>
            </a:r>
            <a:endParaRPr/>
          </a:p>
        </p:txBody>
      </p:sp>
      <p:sp>
        <p:nvSpPr>
          <p:cNvPr id="12" name="Textplatzhalter 22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124165" y="414000"/>
            <a:ext cx="1187273" cy="5157770"/>
          </a:xfrm>
          <a:prstGeom prst="rect">
            <a:avLst/>
          </a:prstGeom>
          <a:noFill/>
        </p:spPr>
        <p:txBody>
          <a:bodyPr vert="vert270" anchor="ctr">
            <a:normAutofit/>
          </a:bodyPr>
          <a:lstStyle>
            <a:lvl1pPr marL="0" indent="0" algn="ctr">
              <a:buNone/>
              <a:defRPr sz="3600" cap="none">
                <a:solidFill>
                  <a:schemeClr val="bg1"/>
                </a:solidFill>
                <a:latin typeface="Titillium Web"/>
                <a:cs typeface="Arial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>
              <a:defRPr/>
            </a:pPr>
            <a:r>
              <a:rPr lang="de-DE"/>
              <a:t>Click to add section title</a:t>
            </a:r>
            <a:endParaRPr lang="en-US"/>
          </a:p>
        </p:txBody>
      </p:sp>
      <p:sp>
        <p:nvSpPr>
          <p:cNvPr id="8" name="Textplatzhalter 4"/>
          <p:cNvSpPr>
            <a:spLocks noGrp="1"/>
          </p:cNvSpPr>
          <p:nvPr>
            <p:ph type="body" sz="quarter" idx="11" hasCustomPrompt="1"/>
          </p:nvPr>
        </p:nvSpPr>
        <p:spPr bwMode="auto">
          <a:xfrm>
            <a:off x="1676400" y="1132839"/>
            <a:ext cx="10072688" cy="297116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999"/>
              </a:lnSpc>
              <a:buFont typeface="Arial"/>
              <a:buNone/>
              <a:defRPr sz="3200">
                <a:latin typeface="+mn-lt"/>
              </a:defRPr>
            </a:lvl1pPr>
            <a:lvl2pPr>
              <a:lnSpc>
                <a:spcPct val="113999"/>
              </a:lnSpc>
              <a:defRPr sz="3000">
                <a:latin typeface="+mn-lt"/>
              </a:defRPr>
            </a:lvl2pPr>
            <a:lvl3pPr marL="914400" marR="0" indent="0" algn="l" defTabSz="914400">
              <a:lnSpc>
                <a:spcPct val="113999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None/>
              <a:defRPr sz="2800">
                <a:latin typeface="+mn-lt"/>
              </a:defRPr>
            </a:lvl3pPr>
            <a:lvl4pPr marL="1371600" marR="0" indent="0" algn="l" defTabSz="914400">
              <a:lnSpc>
                <a:spcPct val="113999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None/>
              <a:defRPr sz="2600">
                <a:latin typeface="+mn-lt"/>
              </a:defRPr>
            </a:lvl4pPr>
            <a:lvl5pPr marL="1828800" marR="0" indent="0" algn="l" defTabSz="914400">
              <a:lnSpc>
                <a:spcPct val="113999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None/>
              <a:defRPr sz="2400">
                <a:latin typeface="+mn-lt"/>
              </a:defRPr>
            </a:lvl5pPr>
            <a:lvl6pPr marL="2514600" marR="0" indent="-228600" algn="l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defRPr/>
            </a:lvl6pPr>
            <a:lvl7pPr marL="2743200" marR="0" indent="0" algn="l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lvl7pPr>
          </a:lstStyle>
          <a:p>
            <a:pPr lvl="0">
              <a:defRPr/>
            </a:pPr>
            <a:r>
              <a:rPr lang="de-DE"/>
              <a:t>Click to add text</a:t>
            </a:r>
            <a:endParaRPr/>
          </a:p>
          <a:p>
            <a:pPr lvl="1">
              <a:defRPr/>
            </a:pPr>
            <a:r>
              <a:rPr lang="de-DE"/>
              <a:t>Add text</a:t>
            </a:r>
            <a:endParaRPr/>
          </a:p>
          <a:p>
            <a:pPr marL="914400" marR="0" lvl="2" indent="0" algn="l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pPr>
            <a:r>
              <a:rPr lang="de-DE"/>
              <a:t>Add text</a:t>
            </a:r>
            <a:endParaRPr/>
          </a:p>
          <a:p>
            <a:pPr marL="1371600" marR="0" lvl="3" indent="0" algn="l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pPr>
            <a:r>
              <a:rPr lang="de-DE"/>
              <a:t>Add text</a:t>
            </a:r>
            <a:endParaRPr/>
          </a:p>
          <a:p>
            <a:pPr marL="1828800" marR="0" lvl="4" indent="0" algn="l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pPr>
            <a:r>
              <a:rPr lang="de-DE"/>
              <a:t>Add text</a:t>
            </a:r>
            <a:endParaRPr/>
          </a:p>
          <a:p>
            <a:pPr lvl="0">
              <a:defRPr/>
            </a:pPr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Bar, Area F"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2" name="Titel 1"/>
          <p:cNvSpPr txBox="1"/>
          <p:nvPr userDrawn="1"/>
        </p:nvSpPr>
        <p:spPr bwMode="auto">
          <a:xfrm rot="16199998">
            <a:off x="-2108594" y="2551836"/>
            <a:ext cx="5652795" cy="17543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>
              <a:lnSpc>
                <a:spcPct val="90000"/>
              </a:lnSpc>
              <a:spcBef>
                <a:spcPts val="0"/>
              </a:spcBef>
              <a:buNone/>
              <a:defRPr sz="36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endParaRPr lang="de-DE" sz="3600">
              <a:solidFill>
                <a:schemeClr val="bg1"/>
              </a:solidFill>
            </a:endParaRPr>
          </a:p>
        </p:txBody>
      </p:sp>
      <p:sp>
        <p:nvSpPr>
          <p:cNvPr id="25" name="Rechteck 24"/>
          <p:cNvSpPr/>
          <p:nvPr userDrawn="1"/>
        </p:nvSpPr>
        <p:spPr bwMode="auto">
          <a:xfrm>
            <a:off x="0" y="0"/>
            <a:ext cx="1472184" cy="6858000"/>
          </a:xfrm>
          <a:prstGeom prst="rec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26" name="Grafik 25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94509" y="5626714"/>
            <a:ext cx="1072575" cy="1097280"/>
          </a:xfrm>
          <a:prstGeom prst="rect">
            <a:avLst/>
          </a:prstGeom>
        </p:spPr>
      </p:pic>
      <p:sp>
        <p:nvSpPr>
          <p:cNvPr id="9" name="Titel 1"/>
          <p:cNvSpPr>
            <a:spLocks noGrp="1"/>
          </p:cNvSpPr>
          <p:nvPr>
            <p:ph type="title" hasCustomPrompt="1"/>
          </p:nvPr>
        </p:nvSpPr>
        <p:spPr bwMode="auto">
          <a:xfrm>
            <a:off x="1676400" y="230638"/>
            <a:ext cx="10072624" cy="743928"/>
          </a:xfrm>
          <a:prstGeom prst="rect">
            <a:avLst/>
          </a:prstGeom>
        </p:spPr>
        <p:txBody>
          <a:bodyPr rtlCol="0"/>
          <a:lstStyle>
            <a:lvl1pPr algn="l">
              <a:lnSpc>
                <a:spcPct val="100000"/>
              </a:lnSpc>
              <a:defRPr sz="4400" b="0">
                <a:latin typeface="Titillium Web SemiBold"/>
                <a:cs typeface="Arial"/>
              </a:defRPr>
            </a:lvl1pPr>
          </a:lstStyle>
          <a:p>
            <a:pPr>
              <a:defRPr/>
            </a:pPr>
            <a:r>
              <a:rPr lang="de-DE"/>
              <a:t>Click to add slide title</a:t>
            </a:r>
            <a:endParaRPr/>
          </a:p>
        </p:txBody>
      </p:sp>
      <p:sp>
        <p:nvSpPr>
          <p:cNvPr id="12" name="Textplatzhalter 22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124165" y="414000"/>
            <a:ext cx="1187273" cy="5157770"/>
          </a:xfrm>
          <a:prstGeom prst="rect">
            <a:avLst/>
          </a:prstGeom>
          <a:noFill/>
        </p:spPr>
        <p:txBody>
          <a:bodyPr vert="vert270" anchor="ctr">
            <a:normAutofit/>
          </a:bodyPr>
          <a:lstStyle>
            <a:lvl1pPr marL="0" indent="0" algn="ctr">
              <a:buNone/>
              <a:defRPr sz="3600" cap="none">
                <a:solidFill>
                  <a:schemeClr val="bg1"/>
                </a:solidFill>
                <a:latin typeface="Titillium Web"/>
                <a:cs typeface="Arial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>
              <a:defRPr/>
            </a:pPr>
            <a:r>
              <a:rPr lang="de-DE"/>
              <a:t>Click to add section title</a:t>
            </a:r>
            <a:endParaRPr lang="en-US"/>
          </a:p>
        </p:txBody>
      </p:sp>
      <p:sp>
        <p:nvSpPr>
          <p:cNvPr id="8" name="Textplatzhalter 4"/>
          <p:cNvSpPr>
            <a:spLocks noGrp="1"/>
          </p:cNvSpPr>
          <p:nvPr>
            <p:ph type="body" sz="quarter" idx="11" hasCustomPrompt="1"/>
          </p:nvPr>
        </p:nvSpPr>
        <p:spPr bwMode="auto">
          <a:xfrm>
            <a:off x="1676400" y="1132839"/>
            <a:ext cx="10072688" cy="297116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999"/>
              </a:lnSpc>
              <a:buFont typeface="Arial"/>
              <a:buNone/>
              <a:defRPr sz="3200">
                <a:latin typeface="+mn-lt"/>
              </a:defRPr>
            </a:lvl1pPr>
            <a:lvl2pPr>
              <a:lnSpc>
                <a:spcPct val="113999"/>
              </a:lnSpc>
              <a:defRPr sz="3000">
                <a:latin typeface="+mn-lt"/>
              </a:defRPr>
            </a:lvl2pPr>
            <a:lvl3pPr marL="914400" marR="0" indent="0" algn="l" defTabSz="914400">
              <a:lnSpc>
                <a:spcPct val="113999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None/>
              <a:defRPr sz="2800">
                <a:latin typeface="+mn-lt"/>
              </a:defRPr>
            </a:lvl3pPr>
            <a:lvl4pPr marL="1371600" marR="0" indent="0" algn="l" defTabSz="914400">
              <a:lnSpc>
                <a:spcPct val="113999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None/>
              <a:defRPr sz="2600">
                <a:latin typeface="+mn-lt"/>
              </a:defRPr>
            </a:lvl4pPr>
            <a:lvl5pPr marL="1828800" marR="0" indent="0" algn="l" defTabSz="914400">
              <a:lnSpc>
                <a:spcPct val="113999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None/>
              <a:defRPr sz="2400">
                <a:latin typeface="+mn-lt"/>
              </a:defRPr>
            </a:lvl5pPr>
            <a:lvl6pPr marL="2514600" marR="0" indent="-228600" algn="l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defRPr/>
            </a:lvl6pPr>
            <a:lvl7pPr marL="2743200" marR="0" indent="0" algn="l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lvl7pPr>
          </a:lstStyle>
          <a:p>
            <a:pPr lvl="0">
              <a:defRPr/>
            </a:pPr>
            <a:r>
              <a:rPr lang="de-DE"/>
              <a:t>Click to add text</a:t>
            </a:r>
            <a:endParaRPr/>
          </a:p>
          <a:p>
            <a:pPr lvl="1">
              <a:defRPr/>
            </a:pPr>
            <a:r>
              <a:rPr lang="de-DE"/>
              <a:t>Add text</a:t>
            </a:r>
            <a:endParaRPr/>
          </a:p>
          <a:p>
            <a:pPr marL="914400" marR="0" lvl="2" indent="0" algn="l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pPr>
            <a:r>
              <a:rPr lang="de-DE"/>
              <a:t>Add text</a:t>
            </a:r>
            <a:endParaRPr/>
          </a:p>
          <a:p>
            <a:pPr marL="1371600" marR="0" lvl="3" indent="0" algn="l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pPr>
            <a:r>
              <a:rPr lang="de-DE"/>
              <a:t>Add text</a:t>
            </a:r>
            <a:endParaRPr/>
          </a:p>
          <a:p>
            <a:pPr marL="1828800" marR="0" lvl="4" indent="0" algn="l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pPr>
            <a:r>
              <a:rPr lang="de-DE"/>
              <a:t>Add text</a:t>
            </a:r>
            <a:endParaRPr/>
          </a:p>
          <a:p>
            <a:pPr lvl="0">
              <a:defRPr/>
            </a:pPr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FAIRmat logo"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2" name="Titel 1"/>
          <p:cNvSpPr txBox="1"/>
          <p:nvPr userDrawn="1"/>
        </p:nvSpPr>
        <p:spPr bwMode="auto">
          <a:xfrm rot="16199998">
            <a:off x="-2107968" y="2453235"/>
            <a:ext cx="5652795" cy="17543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>
              <a:lnSpc>
                <a:spcPct val="90000"/>
              </a:lnSpc>
              <a:spcBef>
                <a:spcPts val="0"/>
              </a:spcBef>
              <a:buNone/>
              <a:defRPr sz="36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endParaRPr lang="de-DE" sz="3600">
              <a:solidFill>
                <a:schemeClr val="bg1"/>
              </a:solidFill>
            </a:endParaRPr>
          </a:p>
        </p:txBody>
      </p:sp>
      <p:pic>
        <p:nvPicPr>
          <p:cNvPr id="26" name="Grafik 25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1070418" y="156226"/>
            <a:ext cx="836886" cy="856162"/>
          </a:xfrm>
          <a:prstGeom prst="rect">
            <a:avLst/>
          </a:prstGeom>
          <a:ln>
            <a:noFill/>
          </a:ln>
        </p:spPr>
      </p:pic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 bwMode="auto">
          <a:xfrm>
            <a:off x="119336" y="212343"/>
            <a:ext cx="10657183" cy="743928"/>
          </a:xfrm>
          <a:prstGeom prst="rect">
            <a:avLst/>
          </a:prstGeom>
        </p:spPr>
        <p:txBody>
          <a:bodyPr rtlCol="0"/>
          <a:lstStyle>
            <a:lvl1pPr algn="l">
              <a:lnSpc>
                <a:spcPct val="100000"/>
              </a:lnSpc>
              <a:defRPr sz="4400" b="0">
                <a:latin typeface="Titillium Web SemiBold"/>
                <a:cs typeface="Arial"/>
              </a:defRPr>
            </a:lvl1pPr>
          </a:lstStyle>
          <a:p>
            <a:pPr>
              <a:defRPr/>
            </a:pPr>
            <a:r>
              <a:rPr lang="de-DE"/>
              <a:t>Click to add slide title</a:t>
            </a:r>
            <a:endParaRPr/>
          </a:p>
        </p:txBody>
      </p:sp>
      <p:sp>
        <p:nvSpPr>
          <p:cNvPr id="6" name="Textplatzhalter 4"/>
          <p:cNvSpPr>
            <a:spLocks noGrp="1"/>
          </p:cNvSpPr>
          <p:nvPr>
            <p:ph type="body" sz="quarter" idx="11" hasCustomPrompt="1"/>
          </p:nvPr>
        </p:nvSpPr>
        <p:spPr bwMode="auto">
          <a:xfrm>
            <a:off x="119336" y="1132839"/>
            <a:ext cx="11740496" cy="297116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999"/>
              </a:lnSpc>
              <a:buFont typeface="Arial"/>
              <a:buNone/>
              <a:defRPr sz="3200">
                <a:latin typeface="+mn-lt"/>
              </a:defRPr>
            </a:lvl1pPr>
            <a:lvl2pPr>
              <a:lnSpc>
                <a:spcPct val="113999"/>
              </a:lnSpc>
              <a:defRPr sz="3000">
                <a:latin typeface="+mn-lt"/>
              </a:defRPr>
            </a:lvl2pPr>
            <a:lvl3pPr marL="914400" marR="0" indent="0" algn="l" defTabSz="914400">
              <a:lnSpc>
                <a:spcPct val="113999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None/>
              <a:defRPr sz="2800">
                <a:latin typeface="+mn-lt"/>
              </a:defRPr>
            </a:lvl3pPr>
            <a:lvl4pPr marL="1371600" marR="0" indent="0" algn="l" defTabSz="914400">
              <a:lnSpc>
                <a:spcPct val="113999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None/>
              <a:defRPr sz="2600">
                <a:latin typeface="+mn-lt"/>
              </a:defRPr>
            </a:lvl4pPr>
            <a:lvl5pPr marL="1828800" marR="0" indent="0" algn="l" defTabSz="914400">
              <a:lnSpc>
                <a:spcPct val="113999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None/>
              <a:defRPr sz="2400">
                <a:latin typeface="+mn-lt"/>
              </a:defRPr>
            </a:lvl5pPr>
            <a:lvl6pPr marL="2514600" marR="0" indent="-228600" algn="l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defRPr/>
            </a:lvl6pPr>
            <a:lvl7pPr marL="2743200" marR="0" indent="0" algn="l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lvl7pPr>
          </a:lstStyle>
          <a:p>
            <a:pPr lvl="0">
              <a:defRPr/>
            </a:pPr>
            <a:r>
              <a:rPr lang="de-DE"/>
              <a:t>Click to add text</a:t>
            </a:r>
            <a:endParaRPr/>
          </a:p>
          <a:p>
            <a:pPr lvl="1">
              <a:defRPr/>
            </a:pPr>
            <a:r>
              <a:rPr lang="de-DE"/>
              <a:t>Add text</a:t>
            </a:r>
            <a:endParaRPr/>
          </a:p>
          <a:p>
            <a:pPr marL="914400" marR="0" lvl="2" indent="0" algn="l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pPr>
            <a:r>
              <a:rPr lang="de-DE"/>
              <a:t>Add text</a:t>
            </a:r>
            <a:endParaRPr/>
          </a:p>
          <a:p>
            <a:pPr marL="1371600" marR="0" lvl="3" indent="0" algn="l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pPr>
            <a:r>
              <a:rPr lang="de-DE"/>
              <a:t>Add text</a:t>
            </a:r>
            <a:endParaRPr/>
          </a:p>
          <a:p>
            <a:pPr marL="1828800" marR="0" lvl="4" indent="0" algn="l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pPr>
            <a:r>
              <a:rPr lang="de-DE"/>
              <a:t>Add text</a:t>
            </a:r>
            <a:endParaRPr/>
          </a:p>
          <a:p>
            <a:pPr lvl="0">
              <a:defRPr/>
            </a:pPr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FAIRmat logo Area A"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2" name="Titel 1"/>
          <p:cNvSpPr txBox="1"/>
          <p:nvPr userDrawn="1"/>
        </p:nvSpPr>
        <p:spPr bwMode="auto">
          <a:xfrm rot="16199998">
            <a:off x="-2108594" y="2551836"/>
            <a:ext cx="5652795" cy="17543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>
              <a:lnSpc>
                <a:spcPct val="90000"/>
              </a:lnSpc>
              <a:spcBef>
                <a:spcPts val="0"/>
              </a:spcBef>
              <a:buNone/>
              <a:defRPr sz="36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endParaRPr lang="de-DE" sz="3600">
              <a:solidFill>
                <a:schemeClr val="bg1"/>
              </a:solidFill>
            </a:endParaRPr>
          </a:p>
        </p:txBody>
      </p:sp>
      <p:sp>
        <p:nvSpPr>
          <p:cNvPr id="6" name="Titel 1"/>
          <p:cNvSpPr>
            <a:spLocks noGrp="1"/>
          </p:cNvSpPr>
          <p:nvPr>
            <p:ph type="title" hasCustomPrompt="1"/>
          </p:nvPr>
        </p:nvSpPr>
        <p:spPr bwMode="auto">
          <a:xfrm>
            <a:off x="119336" y="212343"/>
            <a:ext cx="10657183" cy="743928"/>
          </a:xfrm>
          <a:prstGeom prst="rect">
            <a:avLst/>
          </a:prstGeom>
        </p:spPr>
        <p:txBody>
          <a:bodyPr rtlCol="0"/>
          <a:lstStyle>
            <a:lvl1pPr algn="l">
              <a:lnSpc>
                <a:spcPct val="100000"/>
              </a:lnSpc>
              <a:defRPr sz="4400" b="0">
                <a:latin typeface="Titillium Web SemiBold"/>
                <a:cs typeface="Arial"/>
              </a:defRPr>
            </a:lvl1pPr>
          </a:lstStyle>
          <a:p>
            <a:pPr>
              <a:defRPr/>
            </a:pPr>
            <a:r>
              <a:rPr lang="de-DE"/>
              <a:t>Click to add slide title</a:t>
            </a:r>
            <a:endParaRPr/>
          </a:p>
        </p:txBody>
      </p:sp>
      <p:pic>
        <p:nvPicPr>
          <p:cNvPr id="11" name="Grafik 10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1071416" y="156226"/>
            <a:ext cx="834890" cy="856162"/>
          </a:xfrm>
          <a:prstGeom prst="rect">
            <a:avLst/>
          </a:prstGeom>
          <a:ln>
            <a:noFill/>
          </a:ln>
        </p:spPr>
      </p:pic>
      <p:sp>
        <p:nvSpPr>
          <p:cNvPr id="8" name="Textplatzhalter 4"/>
          <p:cNvSpPr>
            <a:spLocks noGrp="1"/>
          </p:cNvSpPr>
          <p:nvPr>
            <p:ph type="body" sz="quarter" idx="11" hasCustomPrompt="1"/>
          </p:nvPr>
        </p:nvSpPr>
        <p:spPr bwMode="auto">
          <a:xfrm>
            <a:off x="119336" y="1132839"/>
            <a:ext cx="11740496" cy="297116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999"/>
              </a:lnSpc>
              <a:buFont typeface="Arial"/>
              <a:buNone/>
              <a:defRPr sz="3200">
                <a:latin typeface="+mn-lt"/>
              </a:defRPr>
            </a:lvl1pPr>
            <a:lvl2pPr>
              <a:lnSpc>
                <a:spcPct val="113999"/>
              </a:lnSpc>
              <a:defRPr sz="3000">
                <a:latin typeface="+mn-lt"/>
              </a:defRPr>
            </a:lvl2pPr>
            <a:lvl3pPr marL="914400" marR="0" indent="0" algn="l" defTabSz="914400">
              <a:lnSpc>
                <a:spcPct val="113999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None/>
              <a:defRPr sz="2800">
                <a:latin typeface="+mn-lt"/>
              </a:defRPr>
            </a:lvl3pPr>
            <a:lvl4pPr marL="1371600" marR="0" indent="0" algn="l" defTabSz="914400">
              <a:lnSpc>
                <a:spcPct val="113999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None/>
              <a:defRPr sz="2600">
                <a:latin typeface="+mn-lt"/>
              </a:defRPr>
            </a:lvl4pPr>
            <a:lvl5pPr marL="1828800" marR="0" indent="0" algn="l" defTabSz="914400">
              <a:lnSpc>
                <a:spcPct val="113999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None/>
              <a:defRPr sz="2400">
                <a:latin typeface="+mn-lt"/>
              </a:defRPr>
            </a:lvl5pPr>
            <a:lvl6pPr marL="2514600" marR="0" indent="-228600" algn="l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defRPr/>
            </a:lvl6pPr>
            <a:lvl7pPr marL="2743200" marR="0" indent="0" algn="l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lvl7pPr>
          </a:lstStyle>
          <a:p>
            <a:pPr lvl="0">
              <a:defRPr/>
            </a:pPr>
            <a:r>
              <a:rPr lang="de-DE"/>
              <a:t>Click to add text</a:t>
            </a:r>
            <a:endParaRPr/>
          </a:p>
          <a:p>
            <a:pPr lvl="1">
              <a:defRPr/>
            </a:pPr>
            <a:r>
              <a:rPr lang="de-DE"/>
              <a:t>Add text</a:t>
            </a:r>
            <a:endParaRPr/>
          </a:p>
          <a:p>
            <a:pPr marL="914400" marR="0" lvl="2" indent="0" algn="l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pPr>
            <a:r>
              <a:rPr lang="de-DE"/>
              <a:t>Add text</a:t>
            </a:r>
            <a:endParaRPr/>
          </a:p>
          <a:p>
            <a:pPr marL="1371600" marR="0" lvl="3" indent="0" algn="l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pPr>
            <a:r>
              <a:rPr lang="de-DE"/>
              <a:t>Add text</a:t>
            </a:r>
            <a:endParaRPr/>
          </a:p>
          <a:p>
            <a:pPr marL="1828800" marR="0" lvl="4" indent="0" algn="l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pPr>
            <a:r>
              <a:rPr lang="de-DE"/>
              <a:t>Add text</a:t>
            </a:r>
            <a:endParaRPr/>
          </a:p>
          <a:p>
            <a:pPr lvl="0">
              <a:defRPr/>
            </a:pPr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FAIRmat logo Area B"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2" name="Titel 1"/>
          <p:cNvSpPr txBox="1"/>
          <p:nvPr userDrawn="1"/>
        </p:nvSpPr>
        <p:spPr bwMode="auto">
          <a:xfrm rot="16199998">
            <a:off x="-2108594" y="2551836"/>
            <a:ext cx="5652795" cy="17543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>
              <a:lnSpc>
                <a:spcPct val="90000"/>
              </a:lnSpc>
              <a:spcBef>
                <a:spcPts val="0"/>
              </a:spcBef>
              <a:buNone/>
              <a:defRPr sz="36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endParaRPr lang="de-DE" sz="3600">
              <a:solidFill>
                <a:schemeClr val="bg1"/>
              </a:solidFill>
            </a:endParaRPr>
          </a:p>
        </p:txBody>
      </p:sp>
      <p:sp>
        <p:nvSpPr>
          <p:cNvPr id="6" name="Titel 1"/>
          <p:cNvSpPr>
            <a:spLocks noGrp="1"/>
          </p:cNvSpPr>
          <p:nvPr>
            <p:ph type="title" hasCustomPrompt="1"/>
          </p:nvPr>
        </p:nvSpPr>
        <p:spPr bwMode="auto">
          <a:xfrm>
            <a:off x="119336" y="212343"/>
            <a:ext cx="10657183" cy="743928"/>
          </a:xfrm>
          <a:prstGeom prst="rect">
            <a:avLst/>
          </a:prstGeom>
        </p:spPr>
        <p:txBody>
          <a:bodyPr rtlCol="0"/>
          <a:lstStyle>
            <a:lvl1pPr algn="l">
              <a:lnSpc>
                <a:spcPct val="100000"/>
              </a:lnSpc>
              <a:defRPr sz="4400" b="0">
                <a:latin typeface="Titillium Web SemiBold"/>
                <a:cs typeface="Arial"/>
              </a:defRPr>
            </a:lvl1pPr>
          </a:lstStyle>
          <a:p>
            <a:pPr>
              <a:defRPr/>
            </a:pPr>
            <a:r>
              <a:rPr lang="de-DE"/>
              <a:t>Click to add slide title</a:t>
            </a:r>
            <a:endParaRPr/>
          </a:p>
        </p:txBody>
      </p:sp>
      <p:pic>
        <p:nvPicPr>
          <p:cNvPr id="11" name="Grafik 10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1071416" y="156227"/>
            <a:ext cx="834890" cy="856160"/>
          </a:xfrm>
          <a:prstGeom prst="rect">
            <a:avLst/>
          </a:prstGeom>
          <a:ln>
            <a:noFill/>
          </a:ln>
        </p:spPr>
      </p:pic>
      <p:sp>
        <p:nvSpPr>
          <p:cNvPr id="8" name="Textplatzhalter 4"/>
          <p:cNvSpPr>
            <a:spLocks noGrp="1"/>
          </p:cNvSpPr>
          <p:nvPr>
            <p:ph type="body" sz="quarter" idx="11" hasCustomPrompt="1"/>
          </p:nvPr>
        </p:nvSpPr>
        <p:spPr bwMode="auto">
          <a:xfrm>
            <a:off x="119336" y="1132839"/>
            <a:ext cx="11740496" cy="297116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999"/>
              </a:lnSpc>
              <a:buFont typeface="Arial"/>
              <a:buNone/>
              <a:defRPr sz="3200">
                <a:latin typeface="+mn-lt"/>
              </a:defRPr>
            </a:lvl1pPr>
            <a:lvl2pPr>
              <a:lnSpc>
                <a:spcPct val="113999"/>
              </a:lnSpc>
              <a:defRPr sz="3000">
                <a:latin typeface="+mn-lt"/>
              </a:defRPr>
            </a:lvl2pPr>
            <a:lvl3pPr marL="914400" marR="0" indent="0" algn="l" defTabSz="914400">
              <a:lnSpc>
                <a:spcPct val="113999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None/>
              <a:defRPr sz="2800">
                <a:latin typeface="+mn-lt"/>
              </a:defRPr>
            </a:lvl3pPr>
            <a:lvl4pPr marL="1371600" marR="0" indent="0" algn="l" defTabSz="914400">
              <a:lnSpc>
                <a:spcPct val="113999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None/>
              <a:defRPr sz="2600">
                <a:latin typeface="+mn-lt"/>
              </a:defRPr>
            </a:lvl4pPr>
            <a:lvl5pPr marL="1828800" marR="0" indent="0" algn="l" defTabSz="914400">
              <a:lnSpc>
                <a:spcPct val="113999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None/>
              <a:defRPr sz="2400">
                <a:latin typeface="+mn-lt"/>
              </a:defRPr>
            </a:lvl5pPr>
            <a:lvl6pPr marL="2514600" marR="0" indent="-228600" algn="l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defRPr/>
            </a:lvl6pPr>
            <a:lvl7pPr marL="2743200" marR="0" indent="0" algn="l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lvl7pPr>
          </a:lstStyle>
          <a:p>
            <a:pPr lvl="0">
              <a:defRPr/>
            </a:pPr>
            <a:r>
              <a:rPr lang="de-DE"/>
              <a:t>Click to add text</a:t>
            </a:r>
            <a:endParaRPr/>
          </a:p>
          <a:p>
            <a:pPr lvl="1">
              <a:defRPr/>
            </a:pPr>
            <a:r>
              <a:rPr lang="de-DE"/>
              <a:t>Add text</a:t>
            </a:r>
            <a:endParaRPr/>
          </a:p>
          <a:p>
            <a:pPr marL="914400" marR="0" lvl="2" indent="0" algn="l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pPr>
            <a:r>
              <a:rPr lang="de-DE"/>
              <a:t>Add text</a:t>
            </a:r>
            <a:endParaRPr/>
          </a:p>
          <a:p>
            <a:pPr marL="1371600" marR="0" lvl="3" indent="0" algn="l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pPr>
            <a:r>
              <a:rPr lang="de-DE"/>
              <a:t>Add text</a:t>
            </a:r>
            <a:endParaRPr/>
          </a:p>
          <a:p>
            <a:pPr marL="1828800" marR="0" lvl="4" indent="0" algn="l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pPr>
            <a:r>
              <a:rPr lang="de-DE"/>
              <a:t>Add text</a:t>
            </a:r>
            <a:endParaRPr/>
          </a:p>
          <a:p>
            <a:pPr lvl="0">
              <a:defRPr/>
            </a:pPr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Paint, title">
    <p:bg>
      <p:bgPr>
        <a:blipFill>
          <a:blip r:embed="rId2">
            <a:lum/>
          </a:blip>
          <a:srcRect l="1923" r="1923"/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 bwMode="auto">
          <a:xfrm>
            <a:off x="0" y="1359000"/>
            <a:ext cx="12192000" cy="1424528"/>
          </a:xfrm>
        </p:spPr>
        <p:txBody>
          <a:bodyPr anchor="b"/>
          <a:lstStyle>
            <a:lvl1pPr algn="ctr">
              <a:defRPr sz="7200">
                <a:latin typeface="Titillium Web SemiBold"/>
              </a:defRPr>
            </a:lvl1pPr>
          </a:lstStyle>
          <a:p>
            <a:pPr>
              <a:defRPr/>
            </a:pPr>
            <a:r>
              <a:rPr lang="de-DE"/>
              <a:t>Title of presentation</a:t>
            </a:r>
            <a:endParaRPr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auto">
          <a:xfrm>
            <a:off x="0" y="2889000"/>
            <a:ext cx="12192000" cy="1170000"/>
          </a:xfrm>
        </p:spPr>
        <p:txBody>
          <a:bodyPr/>
          <a:lstStyle>
            <a:lvl1pPr marL="0" indent="0" algn="ctr">
              <a:buNone/>
              <a:defRPr sz="3600">
                <a:latin typeface="Titillium Web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de-DE"/>
              <a:t>Author</a:t>
            </a:r>
            <a:endParaRPr/>
          </a:p>
          <a:p>
            <a:pPr>
              <a:defRPr/>
            </a:pPr>
            <a:r>
              <a:rPr lang="de-DE"/>
              <a:t>Date, Location</a:t>
            </a:r>
            <a:endParaRPr/>
          </a:p>
          <a:p>
            <a:pPr>
              <a:defRPr/>
            </a:pPr>
            <a:endParaRPr lang="de-DE"/>
          </a:p>
          <a:p>
            <a:pPr>
              <a:defRPr/>
            </a:pPr>
            <a:endParaRPr/>
          </a:p>
        </p:txBody>
      </p:sp>
      <p:pic>
        <p:nvPicPr>
          <p:cNvPr id="5" name="Grafik 4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5390452" y="4367942"/>
            <a:ext cx="1411096" cy="185105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FAIRmat logo Area C"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2" name="Titel 1"/>
          <p:cNvSpPr txBox="1"/>
          <p:nvPr userDrawn="1"/>
        </p:nvSpPr>
        <p:spPr bwMode="auto">
          <a:xfrm rot="16199998">
            <a:off x="-2108594" y="2551836"/>
            <a:ext cx="5652795" cy="17543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>
              <a:lnSpc>
                <a:spcPct val="90000"/>
              </a:lnSpc>
              <a:spcBef>
                <a:spcPts val="0"/>
              </a:spcBef>
              <a:buNone/>
              <a:defRPr sz="36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endParaRPr lang="de-DE" sz="3600">
              <a:solidFill>
                <a:schemeClr val="bg1"/>
              </a:solidFill>
            </a:endParaRPr>
          </a:p>
        </p:txBody>
      </p:sp>
      <p:sp>
        <p:nvSpPr>
          <p:cNvPr id="6" name="Titel 1"/>
          <p:cNvSpPr>
            <a:spLocks noGrp="1"/>
          </p:cNvSpPr>
          <p:nvPr>
            <p:ph type="title" hasCustomPrompt="1"/>
          </p:nvPr>
        </p:nvSpPr>
        <p:spPr bwMode="auto">
          <a:xfrm>
            <a:off x="119336" y="212343"/>
            <a:ext cx="10657183" cy="743928"/>
          </a:xfrm>
          <a:prstGeom prst="rect">
            <a:avLst/>
          </a:prstGeom>
        </p:spPr>
        <p:txBody>
          <a:bodyPr rtlCol="0"/>
          <a:lstStyle>
            <a:lvl1pPr algn="l">
              <a:lnSpc>
                <a:spcPct val="100000"/>
              </a:lnSpc>
              <a:defRPr sz="4400" b="0">
                <a:latin typeface="Titillium Web SemiBold"/>
                <a:cs typeface="Arial"/>
              </a:defRPr>
            </a:lvl1pPr>
          </a:lstStyle>
          <a:p>
            <a:pPr>
              <a:defRPr/>
            </a:pPr>
            <a:r>
              <a:rPr lang="de-DE"/>
              <a:t>Click to add slide title</a:t>
            </a:r>
            <a:endParaRPr/>
          </a:p>
        </p:txBody>
      </p:sp>
      <p:pic>
        <p:nvPicPr>
          <p:cNvPr id="9" name="Grafik 8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1071416" y="156227"/>
            <a:ext cx="834889" cy="856160"/>
          </a:xfrm>
          <a:prstGeom prst="rect">
            <a:avLst/>
          </a:prstGeom>
          <a:ln>
            <a:noFill/>
          </a:ln>
        </p:spPr>
      </p:pic>
      <p:sp>
        <p:nvSpPr>
          <p:cNvPr id="8" name="Textplatzhalter 4"/>
          <p:cNvSpPr>
            <a:spLocks noGrp="1"/>
          </p:cNvSpPr>
          <p:nvPr>
            <p:ph type="body" sz="quarter" idx="11" hasCustomPrompt="1"/>
          </p:nvPr>
        </p:nvSpPr>
        <p:spPr bwMode="auto">
          <a:xfrm>
            <a:off x="119336" y="1132839"/>
            <a:ext cx="11740496" cy="297116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999"/>
              </a:lnSpc>
              <a:buFont typeface="Arial"/>
              <a:buNone/>
              <a:defRPr sz="3200">
                <a:latin typeface="+mn-lt"/>
              </a:defRPr>
            </a:lvl1pPr>
            <a:lvl2pPr>
              <a:lnSpc>
                <a:spcPct val="113999"/>
              </a:lnSpc>
              <a:defRPr sz="3000">
                <a:latin typeface="+mn-lt"/>
              </a:defRPr>
            </a:lvl2pPr>
            <a:lvl3pPr marL="914400" marR="0" indent="0" algn="l" defTabSz="914400">
              <a:lnSpc>
                <a:spcPct val="113999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None/>
              <a:defRPr sz="2800">
                <a:latin typeface="+mn-lt"/>
              </a:defRPr>
            </a:lvl3pPr>
            <a:lvl4pPr marL="1371600" marR="0" indent="0" algn="l" defTabSz="914400">
              <a:lnSpc>
                <a:spcPct val="113999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None/>
              <a:defRPr sz="2600">
                <a:latin typeface="+mn-lt"/>
              </a:defRPr>
            </a:lvl4pPr>
            <a:lvl5pPr marL="1828800" marR="0" indent="0" algn="l" defTabSz="914400">
              <a:lnSpc>
                <a:spcPct val="113999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None/>
              <a:defRPr sz="2400">
                <a:latin typeface="+mn-lt"/>
              </a:defRPr>
            </a:lvl5pPr>
            <a:lvl6pPr marL="2514600" marR="0" indent="-228600" algn="l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defRPr/>
            </a:lvl6pPr>
            <a:lvl7pPr marL="2743200" marR="0" indent="0" algn="l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lvl7pPr>
          </a:lstStyle>
          <a:p>
            <a:pPr lvl="0">
              <a:defRPr/>
            </a:pPr>
            <a:r>
              <a:rPr lang="de-DE"/>
              <a:t>Click to add text</a:t>
            </a:r>
            <a:endParaRPr/>
          </a:p>
          <a:p>
            <a:pPr lvl="1">
              <a:defRPr/>
            </a:pPr>
            <a:r>
              <a:rPr lang="de-DE"/>
              <a:t>Add text</a:t>
            </a:r>
            <a:endParaRPr/>
          </a:p>
          <a:p>
            <a:pPr marL="914400" marR="0" lvl="2" indent="0" algn="l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pPr>
            <a:r>
              <a:rPr lang="de-DE"/>
              <a:t>Add text</a:t>
            </a:r>
            <a:endParaRPr/>
          </a:p>
          <a:p>
            <a:pPr marL="1371600" marR="0" lvl="3" indent="0" algn="l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pPr>
            <a:r>
              <a:rPr lang="de-DE"/>
              <a:t>Add text</a:t>
            </a:r>
            <a:endParaRPr/>
          </a:p>
          <a:p>
            <a:pPr marL="1828800" marR="0" lvl="4" indent="0" algn="l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pPr>
            <a:r>
              <a:rPr lang="de-DE"/>
              <a:t>Add text</a:t>
            </a:r>
            <a:endParaRPr/>
          </a:p>
          <a:p>
            <a:pPr lvl="0">
              <a:defRPr/>
            </a:pPr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FAIRmat logo Area D"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2" name="Titel 1"/>
          <p:cNvSpPr txBox="1"/>
          <p:nvPr userDrawn="1"/>
        </p:nvSpPr>
        <p:spPr bwMode="auto">
          <a:xfrm rot="16199998">
            <a:off x="-2108594" y="2551836"/>
            <a:ext cx="5652795" cy="17543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>
              <a:lnSpc>
                <a:spcPct val="90000"/>
              </a:lnSpc>
              <a:spcBef>
                <a:spcPts val="0"/>
              </a:spcBef>
              <a:buNone/>
              <a:defRPr sz="36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endParaRPr lang="de-DE" sz="3600">
              <a:solidFill>
                <a:schemeClr val="bg1"/>
              </a:solidFill>
            </a:endParaRPr>
          </a:p>
        </p:txBody>
      </p:sp>
      <p:sp>
        <p:nvSpPr>
          <p:cNvPr id="6" name="Titel 1"/>
          <p:cNvSpPr>
            <a:spLocks noGrp="1"/>
          </p:cNvSpPr>
          <p:nvPr>
            <p:ph type="title" hasCustomPrompt="1"/>
          </p:nvPr>
        </p:nvSpPr>
        <p:spPr bwMode="auto">
          <a:xfrm>
            <a:off x="119336" y="212343"/>
            <a:ext cx="10657183" cy="743928"/>
          </a:xfrm>
          <a:prstGeom prst="rect">
            <a:avLst/>
          </a:prstGeom>
        </p:spPr>
        <p:txBody>
          <a:bodyPr rtlCol="0"/>
          <a:lstStyle>
            <a:lvl1pPr algn="l">
              <a:lnSpc>
                <a:spcPct val="100000"/>
              </a:lnSpc>
              <a:defRPr sz="4400" b="0">
                <a:latin typeface="Titillium Web SemiBold"/>
                <a:cs typeface="Arial"/>
              </a:defRPr>
            </a:lvl1pPr>
          </a:lstStyle>
          <a:p>
            <a:pPr>
              <a:defRPr/>
            </a:pPr>
            <a:r>
              <a:rPr lang="de-DE"/>
              <a:t>Click to add slide title</a:t>
            </a:r>
            <a:endParaRPr/>
          </a:p>
        </p:txBody>
      </p:sp>
      <p:pic>
        <p:nvPicPr>
          <p:cNvPr id="9" name="Grafik 8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1071416" y="156227"/>
            <a:ext cx="834889" cy="856159"/>
          </a:xfrm>
          <a:prstGeom prst="rect">
            <a:avLst/>
          </a:prstGeom>
          <a:ln>
            <a:noFill/>
          </a:ln>
        </p:spPr>
      </p:pic>
      <p:sp>
        <p:nvSpPr>
          <p:cNvPr id="8" name="Textplatzhalter 4"/>
          <p:cNvSpPr>
            <a:spLocks noGrp="1"/>
          </p:cNvSpPr>
          <p:nvPr>
            <p:ph type="body" sz="quarter" idx="11" hasCustomPrompt="1"/>
          </p:nvPr>
        </p:nvSpPr>
        <p:spPr bwMode="auto">
          <a:xfrm>
            <a:off x="119336" y="1132839"/>
            <a:ext cx="11740496" cy="297116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999"/>
              </a:lnSpc>
              <a:buFont typeface="Arial"/>
              <a:buNone/>
              <a:defRPr sz="3200">
                <a:latin typeface="+mn-lt"/>
              </a:defRPr>
            </a:lvl1pPr>
            <a:lvl2pPr>
              <a:lnSpc>
                <a:spcPct val="113999"/>
              </a:lnSpc>
              <a:defRPr sz="3000">
                <a:latin typeface="+mn-lt"/>
              </a:defRPr>
            </a:lvl2pPr>
            <a:lvl3pPr marL="914400" marR="0" indent="0" algn="l" defTabSz="914400">
              <a:lnSpc>
                <a:spcPct val="113999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None/>
              <a:defRPr sz="2800">
                <a:latin typeface="+mn-lt"/>
              </a:defRPr>
            </a:lvl3pPr>
            <a:lvl4pPr marL="1371600" marR="0" indent="0" algn="l" defTabSz="914400">
              <a:lnSpc>
                <a:spcPct val="113999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None/>
              <a:defRPr sz="2600">
                <a:latin typeface="+mn-lt"/>
              </a:defRPr>
            </a:lvl4pPr>
            <a:lvl5pPr marL="1828800" marR="0" indent="0" algn="l" defTabSz="914400">
              <a:lnSpc>
                <a:spcPct val="113999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None/>
              <a:defRPr sz="2400">
                <a:latin typeface="+mn-lt"/>
              </a:defRPr>
            </a:lvl5pPr>
            <a:lvl6pPr marL="2514600" marR="0" indent="-228600" algn="l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defRPr/>
            </a:lvl6pPr>
            <a:lvl7pPr marL="2743200" marR="0" indent="0" algn="l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lvl7pPr>
          </a:lstStyle>
          <a:p>
            <a:pPr lvl="0">
              <a:defRPr/>
            </a:pPr>
            <a:r>
              <a:rPr lang="de-DE"/>
              <a:t>Click to add text</a:t>
            </a:r>
            <a:endParaRPr/>
          </a:p>
          <a:p>
            <a:pPr lvl="1">
              <a:defRPr/>
            </a:pPr>
            <a:r>
              <a:rPr lang="de-DE"/>
              <a:t>Add text</a:t>
            </a:r>
            <a:endParaRPr/>
          </a:p>
          <a:p>
            <a:pPr marL="914400" marR="0" lvl="2" indent="0" algn="l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pPr>
            <a:r>
              <a:rPr lang="de-DE"/>
              <a:t>Add text</a:t>
            </a:r>
            <a:endParaRPr/>
          </a:p>
          <a:p>
            <a:pPr marL="1371600" marR="0" lvl="3" indent="0" algn="l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pPr>
            <a:r>
              <a:rPr lang="de-DE"/>
              <a:t>Add text</a:t>
            </a:r>
            <a:endParaRPr/>
          </a:p>
          <a:p>
            <a:pPr marL="1828800" marR="0" lvl="4" indent="0" algn="l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pPr>
            <a:r>
              <a:rPr lang="de-DE"/>
              <a:t>Add text</a:t>
            </a:r>
            <a:endParaRPr/>
          </a:p>
          <a:p>
            <a:pPr lvl="0">
              <a:defRPr/>
            </a:pPr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FAIRmat logo Area E"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2" name="Titel 1"/>
          <p:cNvSpPr txBox="1"/>
          <p:nvPr userDrawn="1"/>
        </p:nvSpPr>
        <p:spPr bwMode="auto">
          <a:xfrm rot="16199998">
            <a:off x="-2108594" y="2551836"/>
            <a:ext cx="5652795" cy="17543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>
              <a:lnSpc>
                <a:spcPct val="90000"/>
              </a:lnSpc>
              <a:spcBef>
                <a:spcPts val="0"/>
              </a:spcBef>
              <a:buNone/>
              <a:defRPr sz="36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endParaRPr lang="de-DE" sz="3600">
              <a:solidFill>
                <a:schemeClr val="bg1"/>
              </a:solidFill>
            </a:endParaRPr>
          </a:p>
        </p:txBody>
      </p:sp>
      <p:sp>
        <p:nvSpPr>
          <p:cNvPr id="6" name="Titel 1"/>
          <p:cNvSpPr>
            <a:spLocks noGrp="1"/>
          </p:cNvSpPr>
          <p:nvPr>
            <p:ph type="title" hasCustomPrompt="1"/>
          </p:nvPr>
        </p:nvSpPr>
        <p:spPr bwMode="auto">
          <a:xfrm>
            <a:off x="119336" y="212343"/>
            <a:ext cx="10657183" cy="743928"/>
          </a:xfrm>
          <a:prstGeom prst="rect">
            <a:avLst/>
          </a:prstGeom>
        </p:spPr>
        <p:txBody>
          <a:bodyPr rtlCol="0"/>
          <a:lstStyle>
            <a:lvl1pPr algn="l">
              <a:lnSpc>
                <a:spcPct val="100000"/>
              </a:lnSpc>
              <a:defRPr sz="4400" b="0">
                <a:latin typeface="Titillium Web SemiBold"/>
                <a:cs typeface="Arial"/>
              </a:defRPr>
            </a:lvl1pPr>
          </a:lstStyle>
          <a:p>
            <a:pPr>
              <a:defRPr/>
            </a:pPr>
            <a:r>
              <a:rPr lang="de-DE"/>
              <a:t>Click to add slide title</a:t>
            </a:r>
            <a:endParaRPr/>
          </a:p>
        </p:txBody>
      </p:sp>
      <p:pic>
        <p:nvPicPr>
          <p:cNvPr id="9" name="Grafik 8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1071416" y="156227"/>
            <a:ext cx="834888" cy="856159"/>
          </a:xfrm>
          <a:prstGeom prst="rect">
            <a:avLst/>
          </a:prstGeom>
          <a:ln>
            <a:noFill/>
          </a:ln>
        </p:spPr>
      </p:pic>
      <p:sp>
        <p:nvSpPr>
          <p:cNvPr id="8" name="Textplatzhalter 4"/>
          <p:cNvSpPr>
            <a:spLocks noGrp="1"/>
          </p:cNvSpPr>
          <p:nvPr>
            <p:ph type="body" sz="quarter" idx="11" hasCustomPrompt="1"/>
          </p:nvPr>
        </p:nvSpPr>
        <p:spPr bwMode="auto">
          <a:xfrm>
            <a:off x="119336" y="1132839"/>
            <a:ext cx="11740496" cy="297116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999"/>
              </a:lnSpc>
              <a:buFont typeface="Arial"/>
              <a:buNone/>
              <a:defRPr sz="3200">
                <a:latin typeface="+mn-lt"/>
              </a:defRPr>
            </a:lvl1pPr>
            <a:lvl2pPr>
              <a:lnSpc>
                <a:spcPct val="113999"/>
              </a:lnSpc>
              <a:defRPr sz="3000">
                <a:latin typeface="+mn-lt"/>
              </a:defRPr>
            </a:lvl2pPr>
            <a:lvl3pPr marL="914400" marR="0" indent="0" algn="l" defTabSz="914400">
              <a:lnSpc>
                <a:spcPct val="113999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None/>
              <a:defRPr sz="2800">
                <a:latin typeface="+mn-lt"/>
              </a:defRPr>
            </a:lvl3pPr>
            <a:lvl4pPr marL="1371600" marR="0" indent="0" algn="l" defTabSz="914400">
              <a:lnSpc>
                <a:spcPct val="113999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None/>
              <a:defRPr sz="2600">
                <a:latin typeface="+mn-lt"/>
              </a:defRPr>
            </a:lvl4pPr>
            <a:lvl5pPr marL="1828800" marR="0" indent="0" algn="l" defTabSz="914400">
              <a:lnSpc>
                <a:spcPct val="113999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None/>
              <a:defRPr sz="2400">
                <a:latin typeface="+mn-lt"/>
              </a:defRPr>
            </a:lvl5pPr>
            <a:lvl6pPr marL="2514600" marR="0" indent="-228600" algn="l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defRPr/>
            </a:lvl6pPr>
            <a:lvl7pPr marL="2743200" marR="0" indent="0" algn="l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lvl7pPr>
          </a:lstStyle>
          <a:p>
            <a:pPr lvl="0">
              <a:defRPr/>
            </a:pPr>
            <a:r>
              <a:rPr lang="de-DE"/>
              <a:t>Click to add text</a:t>
            </a:r>
            <a:endParaRPr/>
          </a:p>
          <a:p>
            <a:pPr lvl="1">
              <a:defRPr/>
            </a:pPr>
            <a:r>
              <a:rPr lang="de-DE"/>
              <a:t>Add text</a:t>
            </a:r>
            <a:endParaRPr/>
          </a:p>
          <a:p>
            <a:pPr marL="914400" marR="0" lvl="2" indent="0" algn="l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pPr>
            <a:r>
              <a:rPr lang="de-DE"/>
              <a:t>Add text</a:t>
            </a:r>
            <a:endParaRPr/>
          </a:p>
          <a:p>
            <a:pPr marL="1371600" marR="0" lvl="3" indent="0" algn="l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pPr>
            <a:r>
              <a:rPr lang="de-DE"/>
              <a:t>Add text</a:t>
            </a:r>
            <a:endParaRPr/>
          </a:p>
          <a:p>
            <a:pPr marL="1828800" marR="0" lvl="4" indent="0" algn="l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pPr>
            <a:r>
              <a:rPr lang="de-DE"/>
              <a:t>Add text</a:t>
            </a:r>
            <a:endParaRPr/>
          </a:p>
          <a:p>
            <a:pPr lvl="0">
              <a:defRPr/>
            </a:pPr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FAIRmat logo Area F"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2" name="Titel 1"/>
          <p:cNvSpPr txBox="1"/>
          <p:nvPr userDrawn="1"/>
        </p:nvSpPr>
        <p:spPr bwMode="auto">
          <a:xfrm rot="16199998">
            <a:off x="-2108594" y="2551836"/>
            <a:ext cx="5652795" cy="17543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>
              <a:lnSpc>
                <a:spcPct val="90000"/>
              </a:lnSpc>
              <a:spcBef>
                <a:spcPts val="0"/>
              </a:spcBef>
              <a:buNone/>
              <a:defRPr sz="36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endParaRPr lang="de-DE" sz="3600">
              <a:solidFill>
                <a:schemeClr val="bg1"/>
              </a:solidFill>
            </a:endParaRPr>
          </a:p>
        </p:txBody>
      </p:sp>
      <p:sp>
        <p:nvSpPr>
          <p:cNvPr id="6" name="Titel 1"/>
          <p:cNvSpPr>
            <a:spLocks noGrp="1"/>
          </p:cNvSpPr>
          <p:nvPr>
            <p:ph type="title" hasCustomPrompt="1"/>
          </p:nvPr>
        </p:nvSpPr>
        <p:spPr bwMode="auto">
          <a:xfrm>
            <a:off x="119336" y="212343"/>
            <a:ext cx="10657183" cy="743928"/>
          </a:xfrm>
          <a:prstGeom prst="rect">
            <a:avLst/>
          </a:prstGeom>
        </p:spPr>
        <p:txBody>
          <a:bodyPr rtlCol="0"/>
          <a:lstStyle>
            <a:lvl1pPr algn="l">
              <a:lnSpc>
                <a:spcPct val="100000"/>
              </a:lnSpc>
              <a:defRPr sz="4400" b="0">
                <a:latin typeface="Titillium Web SemiBold"/>
                <a:cs typeface="Arial"/>
              </a:defRPr>
            </a:lvl1pPr>
          </a:lstStyle>
          <a:p>
            <a:pPr>
              <a:defRPr/>
            </a:pPr>
            <a:r>
              <a:rPr lang="de-DE"/>
              <a:t>Click to add slide title</a:t>
            </a:r>
            <a:endParaRPr/>
          </a:p>
        </p:txBody>
      </p:sp>
      <p:pic>
        <p:nvPicPr>
          <p:cNvPr id="9" name="Grafik 8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1071416" y="156227"/>
            <a:ext cx="834888" cy="856158"/>
          </a:xfrm>
          <a:prstGeom prst="rect">
            <a:avLst/>
          </a:prstGeom>
          <a:ln>
            <a:noFill/>
          </a:ln>
        </p:spPr>
      </p:pic>
      <p:sp>
        <p:nvSpPr>
          <p:cNvPr id="8" name="Textplatzhalter 4"/>
          <p:cNvSpPr>
            <a:spLocks noGrp="1"/>
          </p:cNvSpPr>
          <p:nvPr>
            <p:ph type="body" sz="quarter" idx="11" hasCustomPrompt="1"/>
          </p:nvPr>
        </p:nvSpPr>
        <p:spPr bwMode="auto">
          <a:xfrm>
            <a:off x="119336" y="1132839"/>
            <a:ext cx="11740496" cy="297116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999"/>
              </a:lnSpc>
              <a:buFont typeface="Arial"/>
              <a:buNone/>
              <a:defRPr sz="3200">
                <a:latin typeface="+mn-lt"/>
              </a:defRPr>
            </a:lvl1pPr>
            <a:lvl2pPr>
              <a:lnSpc>
                <a:spcPct val="113999"/>
              </a:lnSpc>
              <a:defRPr sz="3000">
                <a:latin typeface="+mn-lt"/>
              </a:defRPr>
            </a:lvl2pPr>
            <a:lvl3pPr marL="914400" marR="0" indent="0" algn="l" defTabSz="914400">
              <a:lnSpc>
                <a:spcPct val="113999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None/>
              <a:defRPr sz="2800">
                <a:latin typeface="+mn-lt"/>
              </a:defRPr>
            </a:lvl3pPr>
            <a:lvl4pPr marL="1371600" marR="0" indent="0" algn="l" defTabSz="914400">
              <a:lnSpc>
                <a:spcPct val="113999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None/>
              <a:defRPr sz="2600">
                <a:latin typeface="+mn-lt"/>
              </a:defRPr>
            </a:lvl4pPr>
            <a:lvl5pPr marL="1828800" marR="0" indent="0" algn="l" defTabSz="914400">
              <a:lnSpc>
                <a:spcPct val="113999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None/>
              <a:defRPr sz="2400">
                <a:latin typeface="+mn-lt"/>
              </a:defRPr>
            </a:lvl5pPr>
            <a:lvl6pPr marL="2514600" marR="0" indent="-228600" algn="l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defRPr/>
            </a:lvl6pPr>
            <a:lvl7pPr marL="2743200" marR="0" indent="0" algn="l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lvl7pPr>
          </a:lstStyle>
          <a:p>
            <a:pPr lvl="0">
              <a:defRPr/>
            </a:pPr>
            <a:r>
              <a:rPr lang="de-DE"/>
              <a:t>Click to add text</a:t>
            </a:r>
            <a:endParaRPr/>
          </a:p>
          <a:p>
            <a:pPr lvl="1">
              <a:defRPr/>
            </a:pPr>
            <a:r>
              <a:rPr lang="de-DE"/>
              <a:t>Add text</a:t>
            </a:r>
            <a:endParaRPr/>
          </a:p>
          <a:p>
            <a:pPr marL="914400" marR="0" lvl="2" indent="0" algn="l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pPr>
            <a:r>
              <a:rPr lang="de-DE"/>
              <a:t>Add text</a:t>
            </a:r>
            <a:endParaRPr/>
          </a:p>
          <a:p>
            <a:pPr marL="1371600" marR="0" lvl="3" indent="0" algn="l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pPr>
            <a:r>
              <a:rPr lang="de-DE"/>
              <a:t>Add text</a:t>
            </a:r>
            <a:endParaRPr/>
          </a:p>
          <a:p>
            <a:pPr marL="1828800" marR="0" lvl="4" indent="0" algn="l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pPr>
            <a:r>
              <a:rPr lang="de-DE"/>
              <a:t>Add text</a:t>
            </a:r>
            <a:endParaRPr/>
          </a:p>
          <a:p>
            <a:pPr lvl="0">
              <a:defRPr/>
            </a:pPr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FAIRmat logo  Area G"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2" name="Titel 1"/>
          <p:cNvSpPr txBox="1"/>
          <p:nvPr userDrawn="1"/>
        </p:nvSpPr>
        <p:spPr bwMode="auto">
          <a:xfrm rot="16199998">
            <a:off x="-2108594" y="2551836"/>
            <a:ext cx="5652795" cy="17543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>
              <a:lnSpc>
                <a:spcPct val="90000"/>
              </a:lnSpc>
              <a:spcBef>
                <a:spcPts val="0"/>
              </a:spcBef>
              <a:buNone/>
              <a:defRPr sz="36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endParaRPr lang="de-DE" sz="3600">
              <a:solidFill>
                <a:schemeClr val="bg1"/>
              </a:solidFill>
            </a:endParaRPr>
          </a:p>
        </p:txBody>
      </p:sp>
      <p:pic>
        <p:nvPicPr>
          <p:cNvPr id="9" name="Grafik 8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1071416" y="156227"/>
            <a:ext cx="834887" cy="856158"/>
          </a:xfrm>
          <a:prstGeom prst="rect">
            <a:avLst/>
          </a:prstGeom>
          <a:ln>
            <a:noFill/>
          </a:ln>
        </p:spPr>
      </p:pic>
      <p:sp>
        <p:nvSpPr>
          <p:cNvPr id="8" name="Textplatzhalter 4"/>
          <p:cNvSpPr>
            <a:spLocks noGrp="1"/>
          </p:cNvSpPr>
          <p:nvPr>
            <p:ph type="body" sz="quarter" idx="11" hasCustomPrompt="1"/>
          </p:nvPr>
        </p:nvSpPr>
        <p:spPr bwMode="auto">
          <a:xfrm>
            <a:off x="119336" y="1132839"/>
            <a:ext cx="11740496" cy="297116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999"/>
              </a:lnSpc>
              <a:buFont typeface="Arial"/>
              <a:buNone/>
              <a:defRPr sz="3200">
                <a:latin typeface="+mn-lt"/>
              </a:defRPr>
            </a:lvl1pPr>
            <a:lvl2pPr>
              <a:lnSpc>
                <a:spcPct val="113999"/>
              </a:lnSpc>
              <a:defRPr sz="3000">
                <a:latin typeface="+mn-lt"/>
              </a:defRPr>
            </a:lvl2pPr>
            <a:lvl3pPr marL="914400" marR="0" indent="0" algn="l" defTabSz="914400">
              <a:lnSpc>
                <a:spcPct val="113999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None/>
              <a:defRPr sz="2800">
                <a:latin typeface="+mn-lt"/>
              </a:defRPr>
            </a:lvl3pPr>
            <a:lvl4pPr marL="1371600" marR="0" indent="0" algn="l" defTabSz="914400">
              <a:lnSpc>
                <a:spcPct val="113999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None/>
              <a:defRPr sz="2600">
                <a:latin typeface="+mn-lt"/>
              </a:defRPr>
            </a:lvl4pPr>
            <a:lvl5pPr marL="1828800" marR="0" indent="0" algn="l" defTabSz="914400">
              <a:lnSpc>
                <a:spcPct val="113999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None/>
              <a:defRPr sz="2400">
                <a:latin typeface="+mn-lt"/>
              </a:defRPr>
            </a:lvl5pPr>
            <a:lvl6pPr marL="2514600" marR="0" indent="-228600" algn="l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defRPr/>
            </a:lvl6pPr>
            <a:lvl7pPr marL="2743200" marR="0" indent="0" algn="l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lvl7pPr>
          </a:lstStyle>
          <a:p>
            <a:pPr lvl="0">
              <a:defRPr/>
            </a:pPr>
            <a:r>
              <a:rPr lang="de-DE"/>
              <a:t>Click to add text</a:t>
            </a:r>
            <a:endParaRPr/>
          </a:p>
          <a:p>
            <a:pPr lvl="1">
              <a:defRPr/>
            </a:pPr>
            <a:r>
              <a:rPr lang="de-DE"/>
              <a:t>Add text</a:t>
            </a:r>
            <a:endParaRPr/>
          </a:p>
          <a:p>
            <a:pPr marL="914400" marR="0" lvl="2" indent="0" algn="l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pPr>
            <a:r>
              <a:rPr lang="de-DE"/>
              <a:t>Add text</a:t>
            </a:r>
            <a:endParaRPr/>
          </a:p>
          <a:p>
            <a:pPr marL="1371600" marR="0" lvl="3" indent="0" algn="l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pPr>
            <a:r>
              <a:rPr lang="de-DE"/>
              <a:t>Add text</a:t>
            </a:r>
            <a:endParaRPr/>
          </a:p>
          <a:p>
            <a:pPr marL="1828800" marR="0" lvl="4" indent="0" algn="l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pPr>
            <a:r>
              <a:rPr lang="de-DE"/>
              <a:t>Add text</a:t>
            </a:r>
            <a:endParaRPr/>
          </a:p>
          <a:p>
            <a:pPr lvl="0">
              <a:defRPr/>
            </a:pPr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 bwMode="auto">
          <a:xfrm>
            <a:off x="119336" y="212343"/>
            <a:ext cx="10657183" cy="743928"/>
          </a:xfrm>
          <a:prstGeom prst="rect">
            <a:avLst/>
          </a:prstGeom>
        </p:spPr>
        <p:txBody>
          <a:bodyPr rtlCol="0"/>
          <a:lstStyle>
            <a:lvl1pPr algn="l">
              <a:lnSpc>
                <a:spcPct val="100000"/>
              </a:lnSpc>
              <a:defRPr sz="4400" b="0">
                <a:latin typeface="Titillium Web SemiBold"/>
                <a:cs typeface="Arial"/>
              </a:defRPr>
            </a:lvl1pPr>
          </a:lstStyle>
          <a:p>
            <a:pPr>
              <a:defRPr/>
            </a:pPr>
            <a:r>
              <a:rPr lang="de-DE"/>
              <a:t>Click to add slide title</a:t>
            </a:r>
            <a:endParaRPr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Paint, all Areas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2" name="Titel 1"/>
          <p:cNvSpPr txBox="1"/>
          <p:nvPr userDrawn="1"/>
        </p:nvSpPr>
        <p:spPr bwMode="auto">
          <a:xfrm rot="16199998">
            <a:off x="-2108594" y="2551836"/>
            <a:ext cx="5652795" cy="17543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>
              <a:lnSpc>
                <a:spcPct val="90000"/>
              </a:lnSpc>
              <a:spcBef>
                <a:spcPts val="0"/>
              </a:spcBef>
              <a:buNone/>
              <a:defRPr sz="36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endParaRPr lang="de-DE" sz="3600">
              <a:solidFill>
                <a:schemeClr val="bg1"/>
              </a:solidFill>
            </a:endParaRPr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 bwMode="auto">
          <a:xfrm>
            <a:off x="304800" y="548095"/>
            <a:ext cx="10403856" cy="743928"/>
          </a:xfrm>
          <a:prstGeom prst="rect">
            <a:avLst/>
          </a:prstGeom>
        </p:spPr>
        <p:txBody>
          <a:bodyPr rtlCol="0"/>
          <a:lstStyle>
            <a:lvl1pPr algn="l">
              <a:lnSpc>
                <a:spcPct val="100000"/>
              </a:lnSpc>
              <a:defRPr sz="4400" b="0">
                <a:latin typeface="Titillium Web SemiBold"/>
                <a:cs typeface="Arial"/>
              </a:defRPr>
            </a:lvl1pPr>
          </a:lstStyle>
          <a:p>
            <a:pPr>
              <a:defRPr/>
            </a:pPr>
            <a:r>
              <a:rPr lang="de-DE"/>
              <a:t>Click to add slide title</a:t>
            </a:r>
            <a:endParaRPr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1" hasCustomPrompt="1"/>
          </p:nvPr>
        </p:nvSpPr>
        <p:spPr bwMode="auto">
          <a:xfrm>
            <a:off x="304800" y="1449000"/>
            <a:ext cx="11253832" cy="26100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999"/>
              </a:lnSpc>
              <a:buFont typeface="Arial"/>
              <a:buNone/>
              <a:defRPr sz="3200">
                <a:latin typeface="+mn-lt"/>
              </a:defRPr>
            </a:lvl1pPr>
            <a:lvl2pPr>
              <a:lnSpc>
                <a:spcPct val="113999"/>
              </a:lnSpc>
              <a:defRPr sz="3000">
                <a:latin typeface="+mn-lt"/>
              </a:defRPr>
            </a:lvl2pPr>
            <a:lvl3pPr marL="914400" marR="0" indent="0" algn="l" defTabSz="914400">
              <a:lnSpc>
                <a:spcPct val="113999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None/>
              <a:defRPr sz="2800">
                <a:latin typeface="+mn-lt"/>
              </a:defRPr>
            </a:lvl3pPr>
            <a:lvl4pPr marL="1371600" marR="0" indent="0" algn="l" defTabSz="914400">
              <a:lnSpc>
                <a:spcPct val="113999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None/>
              <a:defRPr sz="2600">
                <a:latin typeface="+mn-lt"/>
              </a:defRPr>
            </a:lvl4pPr>
            <a:lvl5pPr marL="1828800" marR="0" indent="0" algn="l" defTabSz="914400">
              <a:lnSpc>
                <a:spcPct val="113999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None/>
              <a:defRPr sz="2400">
                <a:latin typeface="+mn-lt"/>
              </a:defRPr>
            </a:lvl5pPr>
            <a:lvl6pPr marL="2514600" marR="0" indent="-228600" algn="l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defRPr/>
            </a:lvl6pPr>
            <a:lvl7pPr marL="2743200" marR="0" indent="0" algn="l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lvl7pPr>
          </a:lstStyle>
          <a:p>
            <a:pPr lvl="0">
              <a:defRPr/>
            </a:pPr>
            <a:r>
              <a:rPr lang="de-DE"/>
              <a:t>Click to add text</a:t>
            </a:r>
            <a:endParaRPr/>
          </a:p>
          <a:p>
            <a:pPr lvl="1">
              <a:defRPr/>
            </a:pPr>
            <a:r>
              <a:rPr lang="de-DE"/>
              <a:t>Add text</a:t>
            </a:r>
            <a:endParaRPr/>
          </a:p>
          <a:p>
            <a:pPr marL="914400" marR="0" lvl="2" indent="0" algn="l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pPr>
            <a:r>
              <a:rPr lang="de-DE"/>
              <a:t>Add text</a:t>
            </a:r>
            <a:endParaRPr/>
          </a:p>
          <a:p>
            <a:pPr marL="1371600" marR="0" lvl="3" indent="0" algn="l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pPr>
            <a:r>
              <a:rPr lang="de-DE"/>
              <a:t>Add text</a:t>
            </a:r>
            <a:endParaRPr/>
          </a:p>
          <a:p>
            <a:pPr marL="1828800" marR="0" lvl="4" indent="0" algn="l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pPr>
            <a:r>
              <a:rPr lang="de-DE"/>
              <a:t>Add text</a:t>
            </a:r>
            <a:endParaRPr/>
          </a:p>
          <a:p>
            <a:pPr lvl="0">
              <a:defRPr/>
            </a:pPr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Paint, Area A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2" name="Titel 1"/>
          <p:cNvSpPr txBox="1"/>
          <p:nvPr userDrawn="1"/>
        </p:nvSpPr>
        <p:spPr bwMode="auto">
          <a:xfrm rot="16199998">
            <a:off x="-2108594" y="2551836"/>
            <a:ext cx="5652795" cy="17543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>
              <a:lnSpc>
                <a:spcPct val="90000"/>
              </a:lnSpc>
              <a:spcBef>
                <a:spcPts val="0"/>
              </a:spcBef>
              <a:buNone/>
              <a:defRPr sz="36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endParaRPr lang="de-DE" sz="3600">
              <a:solidFill>
                <a:schemeClr val="bg1"/>
              </a:solidFill>
            </a:endParaRPr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 bwMode="auto">
          <a:xfrm>
            <a:off x="304800" y="548095"/>
            <a:ext cx="10403856" cy="743928"/>
          </a:xfrm>
          <a:prstGeom prst="rect">
            <a:avLst/>
          </a:prstGeom>
        </p:spPr>
        <p:txBody>
          <a:bodyPr rtlCol="0"/>
          <a:lstStyle>
            <a:lvl1pPr algn="l">
              <a:lnSpc>
                <a:spcPct val="100000"/>
              </a:lnSpc>
              <a:defRPr sz="4400" b="0">
                <a:latin typeface="Titillium Web SemiBold"/>
                <a:cs typeface="Arial"/>
              </a:defRPr>
            </a:lvl1pPr>
          </a:lstStyle>
          <a:p>
            <a:pPr>
              <a:defRPr/>
            </a:pPr>
            <a:r>
              <a:rPr lang="de-DE"/>
              <a:t>Click to add slide title</a:t>
            </a:r>
            <a:endParaRPr/>
          </a:p>
        </p:txBody>
      </p:sp>
      <p:sp>
        <p:nvSpPr>
          <p:cNvPr id="6" name="Textplatzhalter 4"/>
          <p:cNvSpPr>
            <a:spLocks noGrp="1"/>
          </p:cNvSpPr>
          <p:nvPr>
            <p:ph type="body" sz="quarter" idx="11" hasCustomPrompt="1"/>
          </p:nvPr>
        </p:nvSpPr>
        <p:spPr bwMode="auto">
          <a:xfrm>
            <a:off x="304800" y="1449000"/>
            <a:ext cx="11253832" cy="26100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999"/>
              </a:lnSpc>
              <a:buFont typeface="Arial"/>
              <a:buNone/>
              <a:defRPr sz="3200">
                <a:latin typeface="+mn-lt"/>
              </a:defRPr>
            </a:lvl1pPr>
            <a:lvl2pPr>
              <a:lnSpc>
                <a:spcPct val="113999"/>
              </a:lnSpc>
              <a:defRPr sz="3000">
                <a:latin typeface="+mn-lt"/>
              </a:defRPr>
            </a:lvl2pPr>
            <a:lvl3pPr marL="914400" marR="0" indent="0" algn="l" defTabSz="914400">
              <a:lnSpc>
                <a:spcPct val="113999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None/>
              <a:defRPr sz="2800">
                <a:latin typeface="+mn-lt"/>
              </a:defRPr>
            </a:lvl3pPr>
            <a:lvl4pPr marL="1371600" marR="0" indent="0" algn="l" defTabSz="914400">
              <a:lnSpc>
                <a:spcPct val="113999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None/>
              <a:defRPr sz="2600">
                <a:latin typeface="+mn-lt"/>
              </a:defRPr>
            </a:lvl4pPr>
            <a:lvl5pPr marL="1828800" marR="0" indent="0" algn="l" defTabSz="914400">
              <a:lnSpc>
                <a:spcPct val="113999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None/>
              <a:defRPr sz="2400">
                <a:latin typeface="+mn-lt"/>
              </a:defRPr>
            </a:lvl5pPr>
            <a:lvl6pPr marL="2514600" marR="0" indent="-228600" algn="l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defRPr/>
            </a:lvl6pPr>
            <a:lvl7pPr marL="2743200" marR="0" indent="0" algn="l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lvl7pPr>
          </a:lstStyle>
          <a:p>
            <a:pPr lvl="0">
              <a:defRPr/>
            </a:pPr>
            <a:r>
              <a:rPr lang="de-DE"/>
              <a:t>Click to add text</a:t>
            </a:r>
            <a:endParaRPr/>
          </a:p>
          <a:p>
            <a:pPr lvl="1">
              <a:defRPr/>
            </a:pPr>
            <a:r>
              <a:rPr lang="de-DE"/>
              <a:t>Add text</a:t>
            </a:r>
            <a:endParaRPr/>
          </a:p>
          <a:p>
            <a:pPr marL="914400" marR="0" lvl="2" indent="0" algn="l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pPr>
            <a:r>
              <a:rPr lang="de-DE"/>
              <a:t>Add text</a:t>
            </a:r>
            <a:endParaRPr/>
          </a:p>
          <a:p>
            <a:pPr marL="1371600" marR="0" lvl="3" indent="0" algn="l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pPr>
            <a:r>
              <a:rPr lang="de-DE"/>
              <a:t>Add text</a:t>
            </a:r>
            <a:endParaRPr/>
          </a:p>
          <a:p>
            <a:pPr marL="1828800" marR="0" lvl="4" indent="0" algn="l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pPr>
            <a:r>
              <a:rPr lang="de-DE"/>
              <a:t>Add text</a:t>
            </a:r>
            <a:endParaRPr/>
          </a:p>
          <a:p>
            <a:pPr lvl="0">
              <a:defRPr/>
            </a:pPr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Paint, Area B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2" name="Titel 1"/>
          <p:cNvSpPr txBox="1"/>
          <p:nvPr userDrawn="1"/>
        </p:nvSpPr>
        <p:spPr bwMode="auto">
          <a:xfrm rot="16199998">
            <a:off x="-2108594" y="2551836"/>
            <a:ext cx="5652795" cy="17543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>
              <a:lnSpc>
                <a:spcPct val="90000"/>
              </a:lnSpc>
              <a:spcBef>
                <a:spcPts val="0"/>
              </a:spcBef>
              <a:buNone/>
              <a:defRPr sz="36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endParaRPr lang="de-DE" sz="3600">
              <a:solidFill>
                <a:schemeClr val="bg1"/>
              </a:solidFill>
            </a:endParaRPr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 bwMode="auto">
          <a:xfrm>
            <a:off x="304800" y="548095"/>
            <a:ext cx="10403856" cy="743928"/>
          </a:xfrm>
          <a:prstGeom prst="rect">
            <a:avLst/>
          </a:prstGeom>
        </p:spPr>
        <p:txBody>
          <a:bodyPr rtlCol="0"/>
          <a:lstStyle>
            <a:lvl1pPr algn="l">
              <a:lnSpc>
                <a:spcPct val="100000"/>
              </a:lnSpc>
              <a:defRPr sz="4400" b="0">
                <a:latin typeface="Titillium Web SemiBold"/>
                <a:cs typeface="Arial"/>
              </a:defRPr>
            </a:lvl1pPr>
          </a:lstStyle>
          <a:p>
            <a:pPr>
              <a:defRPr/>
            </a:pPr>
            <a:r>
              <a:rPr lang="de-DE"/>
              <a:t>Click to add slide title</a:t>
            </a:r>
            <a:endParaRPr/>
          </a:p>
        </p:txBody>
      </p:sp>
      <p:sp>
        <p:nvSpPr>
          <p:cNvPr id="6" name="Textplatzhalter 4"/>
          <p:cNvSpPr>
            <a:spLocks noGrp="1"/>
          </p:cNvSpPr>
          <p:nvPr>
            <p:ph type="body" sz="quarter" idx="11" hasCustomPrompt="1"/>
          </p:nvPr>
        </p:nvSpPr>
        <p:spPr bwMode="auto">
          <a:xfrm>
            <a:off x="304800" y="1449000"/>
            <a:ext cx="11253832" cy="26100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999"/>
              </a:lnSpc>
              <a:buFont typeface="Arial"/>
              <a:buNone/>
              <a:defRPr sz="3200">
                <a:latin typeface="+mn-lt"/>
              </a:defRPr>
            </a:lvl1pPr>
            <a:lvl2pPr>
              <a:lnSpc>
                <a:spcPct val="113999"/>
              </a:lnSpc>
              <a:defRPr sz="3000">
                <a:latin typeface="+mn-lt"/>
              </a:defRPr>
            </a:lvl2pPr>
            <a:lvl3pPr marL="914400" marR="0" indent="0" algn="l" defTabSz="914400">
              <a:lnSpc>
                <a:spcPct val="113999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None/>
              <a:defRPr sz="2800">
                <a:latin typeface="+mn-lt"/>
              </a:defRPr>
            </a:lvl3pPr>
            <a:lvl4pPr marL="1371600" marR="0" indent="0" algn="l" defTabSz="914400">
              <a:lnSpc>
                <a:spcPct val="113999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None/>
              <a:defRPr sz="2600">
                <a:latin typeface="+mn-lt"/>
              </a:defRPr>
            </a:lvl4pPr>
            <a:lvl5pPr marL="1828800" marR="0" indent="0" algn="l" defTabSz="914400">
              <a:lnSpc>
                <a:spcPct val="113999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None/>
              <a:defRPr sz="2400">
                <a:latin typeface="+mn-lt"/>
              </a:defRPr>
            </a:lvl5pPr>
            <a:lvl6pPr marL="2514600" marR="0" indent="-228600" algn="l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defRPr/>
            </a:lvl6pPr>
            <a:lvl7pPr marL="2743200" marR="0" indent="0" algn="l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lvl7pPr>
          </a:lstStyle>
          <a:p>
            <a:pPr lvl="0">
              <a:defRPr/>
            </a:pPr>
            <a:r>
              <a:rPr lang="de-DE"/>
              <a:t>Click to add text</a:t>
            </a:r>
            <a:endParaRPr/>
          </a:p>
          <a:p>
            <a:pPr lvl="1">
              <a:defRPr/>
            </a:pPr>
            <a:r>
              <a:rPr lang="de-DE"/>
              <a:t>Add text</a:t>
            </a:r>
            <a:endParaRPr/>
          </a:p>
          <a:p>
            <a:pPr marL="914400" marR="0" lvl="2" indent="0" algn="l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pPr>
            <a:r>
              <a:rPr lang="de-DE"/>
              <a:t>Add text</a:t>
            </a:r>
            <a:endParaRPr/>
          </a:p>
          <a:p>
            <a:pPr marL="1371600" marR="0" lvl="3" indent="0" algn="l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pPr>
            <a:r>
              <a:rPr lang="de-DE"/>
              <a:t>Add text</a:t>
            </a:r>
            <a:endParaRPr/>
          </a:p>
          <a:p>
            <a:pPr marL="1828800" marR="0" lvl="4" indent="0" algn="l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pPr>
            <a:r>
              <a:rPr lang="de-DE"/>
              <a:t>Add text</a:t>
            </a:r>
            <a:endParaRPr/>
          </a:p>
          <a:p>
            <a:pPr lvl="0">
              <a:defRPr/>
            </a:pPr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Paint, Area C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2" name="Titel 1"/>
          <p:cNvSpPr txBox="1"/>
          <p:nvPr userDrawn="1"/>
        </p:nvSpPr>
        <p:spPr bwMode="auto">
          <a:xfrm rot="16199998">
            <a:off x="-2108594" y="2551836"/>
            <a:ext cx="5652795" cy="17543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>
              <a:lnSpc>
                <a:spcPct val="90000"/>
              </a:lnSpc>
              <a:spcBef>
                <a:spcPts val="0"/>
              </a:spcBef>
              <a:buNone/>
              <a:defRPr sz="36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endParaRPr lang="de-DE" sz="3600">
              <a:solidFill>
                <a:schemeClr val="bg1"/>
              </a:solidFill>
            </a:endParaRPr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 bwMode="auto">
          <a:xfrm>
            <a:off x="304800" y="548095"/>
            <a:ext cx="10403856" cy="743928"/>
          </a:xfrm>
          <a:prstGeom prst="rect">
            <a:avLst/>
          </a:prstGeom>
        </p:spPr>
        <p:txBody>
          <a:bodyPr rtlCol="0"/>
          <a:lstStyle>
            <a:lvl1pPr algn="l">
              <a:lnSpc>
                <a:spcPct val="100000"/>
              </a:lnSpc>
              <a:defRPr sz="4400" b="0">
                <a:latin typeface="Titillium Web SemiBold"/>
                <a:cs typeface="Arial"/>
              </a:defRPr>
            </a:lvl1pPr>
          </a:lstStyle>
          <a:p>
            <a:pPr>
              <a:defRPr/>
            </a:pPr>
            <a:r>
              <a:rPr lang="de-DE"/>
              <a:t>Click to add slide title</a:t>
            </a:r>
            <a:endParaRPr/>
          </a:p>
        </p:txBody>
      </p:sp>
      <p:sp>
        <p:nvSpPr>
          <p:cNvPr id="6" name="Textplatzhalter 4"/>
          <p:cNvSpPr>
            <a:spLocks noGrp="1"/>
          </p:cNvSpPr>
          <p:nvPr>
            <p:ph type="body" sz="quarter" idx="11" hasCustomPrompt="1"/>
          </p:nvPr>
        </p:nvSpPr>
        <p:spPr bwMode="auto">
          <a:xfrm>
            <a:off x="304800" y="1449000"/>
            <a:ext cx="11253832" cy="26100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999"/>
              </a:lnSpc>
              <a:buFont typeface="Arial"/>
              <a:buNone/>
              <a:defRPr sz="3200">
                <a:latin typeface="+mn-lt"/>
              </a:defRPr>
            </a:lvl1pPr>
            <a:lvl2pPr>
              <a:lnSpc>
                <a:spcPct val="113999"/>
              </a:lnSpc>
              <a:defRPr sz="3000">
                <a:latin typeface="+mn-lt"/>
              </a:defRPr>
            </a:lvl2pPr>
            <a:lvl3pPr marL="914400" marR="0" indent="0" algn="l" defTabSz="914400">
              <a:lnSpc>
                <a:spcPct val="113999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None/>
              <a:defRPr sz="2800">
                <a:latin typeface="+mn-lt"/>
              </a:defRPr>
            </a:lvl3pPr>
            <a:lvl4pPr marL="1371600" marR="0" indent="0" algn="l" defTabSz="914400">
              <a:lnSpc>
                <a:spcPct val="113999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None/>
              <a:defRPr sz="2600">
                <a:latin typeface="+mn-lt"/>
              </a:defRPr>
            </a:lvl4pPr>
            <a:lvl5pPr marL="1828800" marR="0" indent="0" algn="l" defTabSz="914400">
              <a:lnSpc>
                <a:spcPct val="113999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None/>
              <a:defRPr sz="2400">
                <a:latin typeface="+mn-lt"/>
              </a:defRPr>
            </a:lvl5pPr>
            <a:lvl6pPr marL="2514600" marR="0" indent="-228600" algn="l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defRPr/>
            </a:lvl6pPr>
            <a:lvl7pPr marL="2743200" marR="0" indent="0" algn="l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lvl7pPr>
          </a:lstStyle>
          <a:p>
            <a:pPr lvl="0">
              <a:defRPr/>
            </a:pPr>
            <a:r>
              <a:rPr lang="de-DE"/>
              <a:t>Click to add text</a:t>
            </a:r>
            <a:endParaRPr/>
          </a:p>
          <a:p>
            <a:pPr lvl="1">
              <a:defRPr/>
            </a:pPr>
            <a:r>
              <a:rPr lang="de-DE"/>
              <a:t>Add text</a:t>
            </a:r>
            <a:endParaRPr/>
          </a:p>
          <a:p>
            <a:pPr marL="914400" marR="0" lvl="2" indent="0" algn="l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pPr>
            <a:r>
              <a:rPr lang="de-DE"/>
              <a:t>Add text</a:t>
            </a:r>
            <a:endParaRPr/>
          </a:p>
          <a:p>
            <a:pPr marL="1371600" marR="0" lvl="3" indent="0" algn="l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pPr>
            <a:r>
              <a:rPr lang="de-DE"/>
              <a:t>Add text</a:t>
            </a:r>
            <a:endParaRPr/>
          </a:p>
          <a:p>
            <a:pPr marL="1828800" marR="0" lvl="4" indent="0" algn="l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pPr>
            <a:r>
              <a:rPr lang="de-DE"/>
              <a:t>Add text</a:t>
            </a:r>
            <a:endParaRPr/>
          </a:p>
          <a:p>
            <a:pPr lvl="0">
              <a:defRPr/>
            </a:pPr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Paint, Area D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2" name="Titel 1"/>
          <p:cNvSpPr txBox="1"/>
          <p:nvPr userDrawn="1"/>
        </p:nvSpPr>
        <p:spPr bwMode="auto">
          <a:xfrm rot="16199998">
            <a:off x="-2108594" y="2551836"/>
            <a:ext cx="5652795" cy="17543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>
              <a:lnSpc>
                <a:spcPct val="90000"/>
              </a:lnSpc>
              <a:spcBef>
                <a:spcPts val="0"/>
              </a:spcBef>
              <a:buNone/>
              <a:defRPr sz="36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endParaRPr lang="de-DE" sz="3600">
              <a:solidFill>
                <a:schemeClr val="bg1"/>
              </a:solidFill>
            </a:endParaRPr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 bwMode="auto">
          <a:xfrm>
            <a:off x="304800" y="548095"/>
            <a:ext cx="10403856" cy="743928"/>
          </a:xfrm>
          <a:prstGeom prst="rect">
            <a:avLst/>
          </a:prstGeom>
        </p:spPr>
        <p:txBody>
          <a:bodyPr rtlCol="0"/>
          <a:lstStyle>
            <a:lvl1pPr algn="l">
              <a:lnSpc>
                <a:spcPct val="100000"/>
              </a:lnSpc>
              <a:defRPr sz="4400" b="0">
                <a:latin typeface="Titillium Web SemiBold"/>
                <a:cs typeface="Arial"/>
              </a:defRPr>
            </a:lvl1pPr>
          </a:lstStyle>
          <a:p>
            <a:pPr>
              <a:defRPr/>
            </a:pPr>
            <a:r>
              <a:rPr lang="de-DE"/>
              <a:t>Click to add slide title</a:t>
            </a:r>
            <a:endParaRPr/>
          </a:p>
        </p:txBody>
      </p:sp>
      <p:sp>
        <p:nvSpPr>
          <p:cNvPr id="6" name="Textplatzhalter 4"/>
          <p:cNvSpPr>
            <a:spLocks noGrp="1"/>
          </p:cNvSpPr>
          <p:nvPr>
            <p:ph type="body" sz="quarter" idx="11" hasCustomPrompt="1"/>
          </p:nvPr>
        </p:nvSpPr>
        <p:spPr bwMode="auto">
          <a:xfrm>
            <a:off x="304800" y="1449000"/>
            <a:ext cx="11253832" cy="26100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999"/>
              </a:lnSpc>
              <a:buFont typeface="Arial"/>
              <a:buNone/>
              <a:defRPr sz="3200">
                <a:latin typeface="+mn-lt"/>
              </a:defRPr>
            </a:lvl1pPr>
            <a:lvl2pPr>
              <a:lnSpc>
                <a:spcPct val="113999"/>
              </a:lnSpc>
              <a:defRPr sz="3000">
                <a:latin typeface="+mn-lt"/>
              </a:defRPr>
            </a:lvl2pPr>
            <a:lvl3pPr marL="914400" marR="0" indent="0" algn="l" defTabSz="914400">
              <a:lnSpc>
                <a:spcPct val="113999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None/>
              <a:defRPr sz="2800">
                <a:latin typeface="+mn-lt"/>
              </a:defRPr>
            </a:lvl3pPr>
            <a:lvl4pPr marL="1371600" marR="0" indent="0" algn="l" defTabSz="914400">
              <a:lnSpc>
                <a:spcPct val="113999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None/>
              <a:defRPr sz="2600">
                <a:latin typeface="+mn-lt"/>
              </a:defRPr>
            </a:lvl4pPr>
            <a:lvl5pPr marL="1828800" marR="0" indent="0" algn="l" defTabSz="914400">
              <a:lnSpc>
                <a:spcPct val="113999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None/>
              <a:defRPr sz="2400">
                <a:latin typeface="+mn-lt"/>
              </a:defRPr>
            </a:lvl5pPr>
            <a:lvl6pPr marL="2514600" marR="0" indent="-228600" algn="l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defRPr/>
            </a:lvl6pPr>
            <a:lvl7pPr marL="2743200" marR="0" indent="0" algn="l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lvl7pPr>
          </a:lstStyle>
          <a:p>
            <a:pPr lvl="0">
              <a:defRPr/>
            </a:pPr>
            <a:r>
              <a:rPr lang="de-DE"/>
              <a:t>Click to add text</a:t>
            </a:r>
            <a:endParaRPr/>
          </a:p>
          <a:p>
            <a:pPr lvl="1">
              <a:defRPr/>
            </a:pPr>
            <a:r>
              <a:rPr lang="de-DE"/>
              <a:t>Add text</a:t>
            </a:r>
            <a:endParaRPr/>
          </a:p>
          <a:p>
            <a:pPr marL="914400" marR="0" lvl="2" indent="0" algn="l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pPr>
            <a:r>
              <a:rPr lang="de-DE"/>
              <a:t>Add text</a:t>
            </a:r>
            <a:endParaRPr/>
          </a:p>
          <a:p>
            <a:pPr marL="1371600" marR="0" lvl="3" indent="0" algn="l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pPr>
            <a:r>
              <a:rPr lang="de-DE"/>
              <a:t>Add text</a:t>
            </a:r>
            <a:endParaRPr/>
          </a:p>
          <a:p>
            <a:pPr marL="1828800" marR="0" lvl="4" indent="0" algn="l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pPr>
            <a:r>
              <a:rPr lang="de-DE"/>
              <a:t>Add text</a:t>
            </a:r>
            <a:endParaRPr/>
          </a:p>
          <a:p>
            <a:pPr lvl="0">
              <a:defRPr/>
            </a:pPr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Section title, red/Area G">
    <p:bg>
      <p:bgPr>
        <a:solidFill>
          <a:srgbClr val="FF2929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 userDrawn="1"/>
        </p:nvSpPr>
        <p:spPr bwMode="auto">
          <a:xfrm>
            <a:off x="-149353" y="0"/>
            <a:ext cx="4680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32" name="Grafik 31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228698" y="2152291"/>
            <a:ext cx="1923897" cy="2523744"/>
          </a:xfrm>
          <a:prstGeom prst="rect">
            <a:avLst/>
          </a:prstGeom>
        </p:spPr>
      </p:pic>
      <p:sp>
        <p:nvSpPr>
          <p:cNvPr id="5" name="Titel 1"/>
          <p:cNvSpPr>
            <a:spLocks noGrp="1"/>
          </p:cNvSpPr>
          <p:nvPr>
            <p:ph type="ctrTitle" hasCustomPrompt="1"/>
          </p:nvPr>
        </p:nvSpPr>
        <p:spPr bwMode="auto">
          <a:xfrm>
            <a:off x="5374640" y="2998665"/>
            <a:ext cx="6436360" cy="830997"/>
          </a:xfrm>
          <a:prstGeom prst="rect">
            <a:avLst/>
          </a:prstGeom>
        </p:spPr>
        <p:txBody>
          <a:bodyPr wrap="square" rtlCol="0" anchor="ctr" anchorCtr="0">
            <a:spAutoFit/>
          </a:bodyPr>
          <a:lstStyle>
            <a:lvl1pPr algn="l">
              <a:lnSpc>
                <a:spcPct val="100000"/>
              </a:lnSpc>
              <a:spcAft>
                <a:spcPts val="1200"/>
              </a:spcAft>
              <a:defRPr lang="de-DE" sz="4800">
                <a:solidFill>
                  <a:schemeClr val="bg1"/>
                </a:solidFill>
                <a:latin typeface="Titillium Web SemiBold"/>
                <a:ea typeface="+mj-ea"/>
                <a:cs typeface="Arial"/>
              </a:defRPr>
            </a:lvl1pPr>
          </a:lstStyle>
          <a:p>
            <a:pPr>
              <a:defRPr/>
            </a:pPr>
            <a:r>
              <a:rPr lang="de-DE"/>
              <a:t>Add section title</a:t>
            </a:r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Paint, Area E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2" name="Titel 1"/>
          <p:cNvSpPr txBox="1"/>
          <p:nvPr userDrawn="1"/>
        </p:nvSpPr>
        <p:spPr bwMode="auto">
          <a:xfrm rot="16199998">
            <a:off x="-2108594" y="2551836"/>
            <a:ext cx="5652795" cy="17543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>
              <a:lnSpc>
                <a:spcPct val="90000"/>
              </a:lnSpc>
              <a:spcBef>
                <a:spcPts val="0"/>
              </a:spcBef>
              <a:buNone/>
              <a:defRPr sz="36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endParaRPr lang="de-DE" sz="3600">
              <a:solidFill>
                <a:schemeClr val="bg1"/>
              </a:solidFill>
            </a:endParaRPr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 bwMode="auto">
          <a:xfrm>
            <a:off x="304800" y="548095"/>
            <a:ext cx="10403856" cy="743928"/>
          </a:xfrm>
          <a:prstGeom prst="rect">
            <a:avLst/>
          </a:prstGeom>
        </p:spPr>
        <p:txBody>
          <a:bodyPr rtlCol="0"/>
          <a:lstStyle>
            <a:lvl1pPr algn="l">
              <a:lnSpc>
                <a:spcPct val="100000"/>
              </a:lnSpc>
              <a:defRPr sz="4400" b="0">
                <a:latin typeface="Titillium Web SemiBold"/>
                <a:cs typeface="Arial"/>
              </a:defRPr>
            </a:lvl1pPr>
          </a:lstStyle>
          <a:p>
            <a:pPr>
              <a:defRPr/>
            </a:pPr>
            <a:r>
              <a:rPr lang="de-DE"/>
              <a:t>Click to add slide title</a:t>
            </a:r>
            <a:endParaRPr/>
          </a:p>
        </p:txBody>
      </p:sp>
      <p:sp>
        <p:nvSpPr>
          <p:cNvPr id="6" name="Textplatzhalter 4"/>
          <p:cNvSpPr>
            <a:spLocks noGrp="1"/>
          </p:cNvSpPr>
          <p:nvPr>
            <p:ph type="body" sz="quarter" idx="11" hasCustomPrompt="1"/>
          </p:nvPr>
        </p:nvSpPr>
        <p:spPr bwMode="auto">
          <a:xfrm>
            <a:off x="304800" y="1449000"/>
            <a:ext cx="11253832" cy="26100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999"/>
              </a:lnSpc>
              <a:buFont typeface="Arial"/>
              <a:buNone/>
              <a:defRPr sz="3200">
                <a:latin typeface="+mn-lt"/>
              </a:defRPr>
            </a:lvl1pPr>
            <a:lvl2pPr>
              <a:lnSpc>
                <a:spcPct val="113999"/>
              </a:lnSpc>
              <a:defRPr sz="3000">
                <a:latin typeface="+mn-lt"/>
              </a:defRPr>
            </a:lvl2pPr>
            <a:lvl3pPr marL="914400" marR="0" indent="0" algn="l" defTabSz="914400">
              <a:lnSpc>
                <a:spcPct val="113999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None/>
              <a:defRPr sz="2800">
                <a:latin typeface="+mn-lt"/>
              </a:defRPr>
            </a:lvl3pPr>
            <a:lvl4pPr marL="1371600" marR="0" indent="0" algn="l" defTabSz="914400">
              <a:lnSpc>
                <a:spcPct val="113999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None/>
              <a:defRPr sz="2600">
                <a:latin typeface="+mn-lt"/>
              </a:defRPr>
            </a:lvl4pPr>
            <a:lvl5pPr marL="1828800" marR="0" indent="0" algn="l" defTabSz="914400">
              <a:lnSpc>
                <a:spcPct val="113999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None/>
              <a:defRPr sz="2400">
                <a:latin typeface="+mn-lt"/>
              </a:defRPr>
            </a:lvl5pPr>
            <a:lvl6pPr marL="2514600" marR="0" indent="-228600" algn="l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defRPr/>
            </a:lvl6pPr>
            <a:lvl7pPr marL="2743200" marR="0" indent="0" algn="l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lvl7pPr>
          </a:lstStyle>
          <a:p>
            <a:pPr lvl="0">
              <a:defRPr/>
            </a:pPr>
            <a:r>
              <a:rPr lang="de-DE"/>
              <a:t>Click to add text</a:t>
            </a:r>
            <a:endParaRPr/>
          </a:p>
          <a:p>
            <a:pPr lvl="1">
              <a:defRPr/>
            </a:pPr>
            <a:r>
              <a:rPr lang="de-DE"/>
              <a:t>Add text</a:t>
            </a:r>
            <a:endParaRPr/>
          </a:p>
          <a:p>
            <a:pPr marL="914400" marR="0" lvl="2" indent="0" algn="l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pPr>
            <a:r>
              <a:rPr lang="de-DE"/>
              <a:t>Add text</a:t>
            </a:r>
            <a:endParaRPr/>
          </a:p>
          <a:p>
            <a:pPr marL="1371600" marR="0" lvl="3" indent="0" algn="l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pPr>
            <a:r>
              <a:rPr lang="de-DE"/>
              <a:t>Add text</a:t>
            </a:r>
            <a:endParaRPr/>
          </a:p>
          <a:p>
            <a:pPr marL="1828800" marR="0" lvl="4" indent="0" algn="l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pPr>
            <a:r>
              <a:rPr lang="de-DE"/>
              <a:t>Add text</a:t>
            </a:r>
            <a:endParaRPr/>
          </a:p>
          <a:p>
            <a:pPr lvl="0">
              <a:defRPr/>
            </a:pPr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Paint, Area F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2" name="Titel 1"/>
          <p:cNvSpPr txBox="1"/>
          <p:nvPr userDrawn="1"/>
        </p:nvSpPr>
        <p:spPr bwMode="auto">
          <a:xfrm rot="16199998">
            <a:off x="-2108594" y="2551836"/>
            <a:ext cx="5652795" cy="17543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>
              <a:lnSpc>
                <a:spcPct val="90000"/>
              </a:lnSpc>
              <a:spcBef>
                <a:spcPts val="0"/>
              </a:spcBef>
              <a:buNone/>
              <a:defRPr sz="36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endParaRPr lang="de-DE" sz="3600">
              <a:solidFill>
                <a:schemeClr val="bg1"/>
              </a:solidFill>
            </a:endParaRPr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 bwMode="auto">
          <a:xfrm>
            <a:off x="304800" y="548095"/>
            <a:ext cx="10403856" cy="743928"/>
          </a:xfrm>
          <a:prstGeom prst="rect">
            <a:avLst/>
          </a:prstGeom>
        </p:spPr>
        <p:txBody>
          <a:bodyPr rtlCol="0"/>
          <a:lstStyle>
            <a:lvl1pPr algn="l">
              <a:lnSpc>
                <a:spcPct val="100000"/>
              </a:lnSpc>
              <a:defRPr sz="4400" b="0">
                <a:latin typeface="Titillium Web SemiBold"/>
                <a:cs typeface="Arial"/>
              </a:defRPr>
            </a:lvl1pPr>
          </a:lstStyle>
          <a:p>
            <a:pPr>
              <a:defRPr/>
            </a:pPr>
            <a:r>
              <a:rPr lang="de-DE"/>
              <a:t>Click to add slide title</a:t>
            </a:r>
            <a:endParaRPr/>
          </a:p>
        </p:txBody>
      </p:sp>
      <p:sp>
        <p:nvSpPr>
          <p:cNvPr id="6" name="Textplatzhalter 4"/>
          <p:cNvSpPr>
            <a:spLocks noGrp="1"/>
          </p:cNvSpPr>
          <p:nvPr>
            <p:ph type="body" sz="quarter" idx="11" hasCustomPrompt="1"/>
          </p:nvPr>
        </p:nvSpPr>
        <p:spPr bwMode="auto">
          <a:xfrm>
            <a:off x="304800" y="1449000"/>
            <a:ext cx="11253832" cy="26100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999"/>
              </a:lnSpc>
              <a:buFont typeface="Arial"/>
              <a:buNone/>
              <a:defRPr sz="3200">
                <a:latin typeface="+mn-lt"/>
              </a:defRPr>
            </a:lvl1pPr>
            <a:lvl2pPr>
              <a:lnSpc>
                <a:spcPct val="113999"/>
              </a:lnSpc>
              <a:defRPr sz="3000">
                <a:latin typeface="+mn-lt"/>
              </a:defRPr>
            </a:lvl2pPr>
            <a:lvl3pPr marL="914400" marR="0" indent="0" algn="l" defTabSz="914400">
              <a:lnSpc>
                <a:spcPct val="113999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None/>
              <a:defRPr sz="2800">
                <a:latin typeface="+mn-lt"/>
              </a:defRPr>
            </a:lvl3pPr>
            <a:lvl4pPr marL="1371600" marR="0" indent="0" algn="l" defTabSz="914400">
              <a:lnSpc>
                <a:spcPct val="113999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None/>
              <a:defRPr sz="2600">
                <a:latin typeface="+mn-lt"/>
              </a:defRPr>
            </a:lvl4pPr>
            <a:lvl5pPr marL="1828800" marR="0" indent="0" algn="l" defTabSz="914400">
              <a:lnSpc>
                <a:spcPct val="113999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None/>
              <a:defRPr sz="2400">
                <a:latin typeface="+mn-lt"/>
              </a:defRPr>
            </a:lvl5pPr>
            <a:lvl6pPr marL="2514600" marR="0" indent="-228600" algn="l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defRPr/>
            </a:lvl6pPr>
            <a:lvl7pPr marL="2743200" marR="0" indent="0" algn="l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lvl7pPr>
          </a:lstStyle>
          <a:p>
            <a:pPr lvl="0">
              <a:defRPr/>
            </a:pPr>
            <a:r>
              <a:rPr lang="de-DE"/>
              <a:t>Click to add text</a:t>
            </a:r>
            <a:endParaRPr/>
          </a:p>
          <a:p>
            <a:pPr lvl="1">
              <a:defRPr/>
            </a:pPr>
            <a:r>
              <a:rPr lang="de-DE"/>
              <a:t>Add text</a:t>
            </a:r>
            <a:endParaRPr/>
          </a:p>
          <a:p>
            <a:pPr marL="914400" marR="0" lvl="2" indent="0" algn="l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pPr>
            <a:r>
              <a:rPr lang="de-DE"/>
              <a:t>Add text</a:t>
            </a:r>
            <a:endParaRPr/>
          </a:p>
          <a:p>
            <a:pPr marL="1371600" marR="0" lvl="3" indent="0" algn="l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pPr>
            <a:r>
              <a:rPr lang="de-DE"/>
              <a:t>Add text</a:t>
            </a:r>
            <a:endParaRPr/>
          </a:p>
          <a:p>
            <a:pPr marL="1828800" marR="0" lvl="4" indent="0" algn="l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pPr>
            <a:r>
              <a:rPr lang="de-DE"/>
              <a:t>Add text</a:t>
            </a:r>
            <a:endParaRPr/>
          </a:p>
          <a:p>
            <a:pPr lvl="0">
              <a:defRPr/>
            </a:pPr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1_Paint, Area F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2" name="Titel 1"/>
          <p:cNvSpPr txBox="1"/>
          <p:nvPr userDrawn="1"/>
        </p:nvSpPr>
        <p:spPr bwMode="auto">
          <a:xfrm rot="16199998">
            <a:off x="-1796833" y="2551836"/>
            <a:ext cx="5652795" cy="17543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>
              <a:lnSpc>
                <a:spcPct val="90000"/>
              </a:lnSpc>
              <a:spcBef>
                <a:spcPts val="0"/>
              </a:spcBef>
              <a:buNone/>
              <a:defRPr sz="36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endParaRPr lang="de-DE" sz="3600">
              <a:solidFill>
                <a:schemeClr val="bg1"/>
              </a:solidFill>
            </a:endParaRPr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 bwMode="auto">
          <a:xfrm>
            <a:off x="304800" y="548095"/>
            <a:ext cx="10403856" cy="743928"/>
          </a:xfrm>
          <a:prstGeom prst="rect">
            <a:avLst/>
          </a:prstGeom>
        </p:spPr>
        <p:txBody>
          <a:bodyPr rtlCol="0"/>
          <a:lstStyle>
            <a:lvl1pPr algn="l">
              <a:lnSpc>
                <a:spcPct val="100000"/>
              </a:lnSpc>
              <a:defRPr sz="4400" b="0">
                <a:latin typeface="Titillium Web SemiBold"/>
                <a:cs typeface="Arial"/>
              </a:defRPr>
            </a:lvl1pPr>
          </a:lstStyle>
          <a:p>
            <a:pPr>
              <a:defRPr/>
            </a:pPr>
            <a:r>
              <a:rPr lang="de-DE"/>
              <a:t>Click to add slide title</a:t>
            </a:r>
            <a:endParaRPr/>
          </a:p>
        </p:txBody>
      </p:sp>
      <p:sp>
        <p:nvSpPr>
          <p:cNvPr id="6" name="Textplatzhalter 4"/>
          <p:cNvSpPr>
            <a:spLocks noGrp="1"/>
          </p:cNvSpPr>
          <p:nvPr>
            <p:ph type="body" sz="quarter" idx="11" hasCustomPrompt="1"/>
          </p:nvPr>
        </p:nvSpPr>
        <p:spPr bwMode="auto">
          <a:xfrm>
            <a:off x="304800" y="1449000"/>
            <a:ext cx="11253832" cy="2610000"/>
          </a:xfrm>
          <a:prstGeom prst="rect">
            <a:avLst/>
          </a:prstGeom>
        </p:spPr>
        <p:txBody>
          <a:bodyPr/>
          <a:lstStyle>
            <a:lvl1pPr marL="9525" indent="0">
              <a:lnSpc>
                <a:spcPct val="113999"/>
              </a:lnSpc>
              <a:buFont typeface="Arial"/>
              <a:buNone/>
              <a:defRPr sz="3200">
                <a:latin typeface="+mn-lt"/>
              </a:defRPr>
            </a:lvl1pPr>
            <a:lvl2pPr marL="457200" indent="7938">
              <a:lnSpc>
                <a:spcPct val="113999"/>
              </a:lnSpc>
              <a:defRPr sz="3000">
                <a:latin typeface="+mn-lt"/>
              </a:defRPr>
            </a:lvl2pPr>
            <a:lvl3pPr marL="347663" marR="0" indent="0" algn="l" defTabSz="914400">
              <a:lnSpc>
                <a:spcPct val="113999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None/>
              <a:defRPr sz="2800">
                <a:latin typeface="+mn-lt"/>
              </a:defRPr>
            </a:lvl3pPr>
            <a:lvl4pPr marL="1371600" marR="0" indent="0" algn="l" defTabSz="914400">
              <a:lnSpc>
                <a:spcPct val="113999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None/>
              <a:defRPr sz="2600">
                <a:latin typeface="+mn-lt"/>
              </a:defRPr>
            </a:lvl4pPr>
            <a:lvl5pPr marL="1828800" marR="0" indent="0" algn="l" defTabSz="914400">
              <a:lnSpc>
                <a:spcPct val="113999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None/>
              <a:defRPr sz="2400">
                <a:latin typeface="+mn-lt"/>
              </a:defRPr>
            </a:lvl5pPr>
            <a:lvl6pPr marL="2514600" marR="0" indent="-228600" algn="l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defRPr/>
            </a:lvl6pPr>
            <a:lvl7pPr marL="2743200" marR="0" indent="0" algn="l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lvl7pPr>
          </a:lstStyle>
          <a:p>
            <a:pPr lvl="0">
              <a:defRPr/>
            </a:pPr>
            <a:r>
              <a:rPr lang="de-DE"/>
              <a:t>Click to add text</a:t>
            </a:r>
            <a:endParaRPr/>
          </a:p>
          <a:p>
            <a:pPr lvl="1">
              <a:defRPr/>
            </a:pPr>
            <a:r>
              <a:rPr lang="de-DE"/>
              <a:t>Add text</a:t>
            </a:r>
            <a:endParaRPr/>
          </a:p>
          <a:p>
            <a:pPr marL="914400" marR="0" lvl="2" indent="0" algn="l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pPr>
            <a:r>
              <a:rPr lang="de-DE"/>
              <a:t>Add text</a:t>
            </a:r>
            <a:endParaRPr/>
          </a:p>
          <a:p>
            <a:pPr marL="1371600" marR="0" lvl="3" indent="0" algn="l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pPr>
            <a:r>
              <a:rPr lang="de-DE"/>
              <a:t>Add text</a:t>
            </a:r>
            <a:endParaRPr/>
          </a:p>
          <a:p>
            <a:pPr marL="1828800" marR="0" lvl="4" indent="0" algn="l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pPr>
            <a:r>
              <a:rPr lang="de-DE"/>
              <a:t>Add text</a:t>
            </a:r>
            <a:endParaRPr/>
          </a:p>
          <a:p>
            <a:pPr lvl="0">
              <a:defRPr/>
            </a:pPr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Contact info white"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pSp>
        <p:nvGrpSpPr>
          <p:cNvPr id="29" name="Gruppieren 28"/>
          <p:cNvGrpSpPr/>
          <p:nvPr userDrawn="1"/>
        </p:nvGrpSpPr>
        <p:grpSpPr bwMode="auto">
          <a:xfrm>
            <a:off x="1501696" y="1843950"/>
            <a:ext cx="9188608" cy="3170098"/>
            <a:chOff x="1461392" y="1520785"/>
            <a:chExt cx="9188608" cy="3170098"/>
          </a:xfrm>
        </p:grpSpPr>
        <p:grpSp>
          <p:nvGrpSpPr>
            <p:cNvPr id="24" name="Gruppieren 23"/>
            <p:cNvGrpSpPr/>
            <p:nvPr userDrawn="1"/>
          </p:nvGrpSpPr>
          <p:grpSpPr bwMode="auto">
            <a:xfrm>
              <a:off x="1461393" y="1520785"/>
              <a:ext cx="9188607" cy="3170098"/>
              <a:chOff x="1392826" y="1520785"/>
              <a:chExt cx="9188607" cy="3170098"/>
            </a:xfrm>
          </p:grpSpPr>
          <p:sp>
            <p:nvSpPr>
              <p:cNvPr id="13" name="Textfeld 12"/>
              <p:cNvSpPr txBox="1"/>
              <p:nvPr userDrawn="1"/>
            </p:nvSpPr>
            <p:spPr bwMode="auto">
              <a:xfrm>
                <a:off x="1910999" y="1520785"/>
                <a:ext cx="5414833" cy="31700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lvl="0" indent="-277200" algn="l" defTabSz="914400">
                  <a:lnSpc>
                    <a:spcPct val="1000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/>
                  <a:buNone/>
                  <a:defRPr/>
                </a:pPr>
                <a:r>
                  <a:rPr lang="de-DE" sz="3200">
                    <a:latin typeface="Titillium Web"/>
                  </a:rPr>
                  <a:t>www.fairmat-nfdi.eu</a:t>
                </a:r>
                <a:endParaRPr/>
              </a:p>
              <a:p>
                <a:pPr marL="0" lvl="0" indent="0" algn="l" defTabSz="914400">
                  <a:lnSpc>
                    <a:spcPct val="1000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/>
                  <a:buNone/>
                  <a:defRPr/>
                </a:pPr>
                <a:r>
                  <a:rPr lang="de-DE" sz="3200">
                    <a:latin typeface="Titillium Web"/>
                  </a:rPr>
                  <a:t>@</a:t>
                </a:r>
                <a:r>
                  <a:rPr lang="pl-PL" sz="3200">
                    <a:latin typeface="Titillium Web"/>
                  </a:rPr>
                  <a:t>fair</a:t>
                </a:r>
                <a:r>
                  <a:rPr lang="de-DE" sz="3200">
                    <a:latin typeface="Titillium Web"/>
                  </a:rPr>
                  <a:t>mat</a:t>
                </a:r>
                <a:r>
                  <a:rPr lang="pl-PL" sz="3200">
                    <a:latin typeface="Titillium Web"/>
                  </a:rPr>
                  <a:t>.bsky.social</a:t>
                </a:r>
                <a:endParaRPr lang="de-DE" sz="3200">
                  <a:latin typeface="Titillium Web"/>
                </a:endParaRPr>
              </a:p>
              <a:p>
                <a:pPr marL="0" lvl="0" indent="0" algn="l" defTabSz="914400">
                  <a:lnSpc>
                    <a:spcPct val="1000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/>
                  <a:buNone/>
                  <a:defRPr/>
                </a:pPr>
                <a:r>
                  <a:rPr lang="de-DE" sz="3200">
                    <a:latin typeface="Titillium Web"/>
                  </a:rPr>
                  <a:t>fairmat@physik.hu-berlin.de</a:t>
                </a:r>
                <a:endParaRPr/>
              </a:p>
              <a:p>
                <a:pPr marL="0" lvl="0" indent="0" algn="l" defTabSz="914400">
                  <a:lnSpc>
                    <a:spcPct val="1000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/>
                  <a:buNone/>
                  <a:defRPr/>
                </a:pPr>
                <a:r>
                  <a:rPr lang="de-DE" sz="3200">
                    <a:latin typeface="Titillium Web"/>
                  </a:rPr>
                  <a:t>company/fairmat-nfdi</a:t>
                </a:r>
                <a:endParaRPr/>
              </a:p>
              <a:p>
                <a:pPr marL="0" lvl="0" indent="0" algn="l" defTabSz="914400">
                  <a:lnSpc>
                    <a:spcPct val="1000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/>
                  <a:buNone/>
                  <a:defRPr/>
                </a:pPr>
                <a:r>
                  <a:rPr lang="de-DE" sz="3200">
                    <a:latin typeface="Titillium Web"/>
                  </a:rPr>
                  <a:t>www.nomad-lab.eu</a:t>
                </a:r>
                <a:endParaRPr/>
              </a:p>
            </p:txBody>
          </p:sp>
          <p:pic>
            <p:nvPicPr>
              <p:cNvPr id="14" name="Grafik 13"/>
              <p:cNvPicPr>
                <a:picLocks noChangeAspect="1"/>
              </p:cNvPicPr>
              <p:nvPr userDrawn="1"/>
            </p:nvPicPr>
            <p:blipFill>
              <a:blip r:embed="rId2"/>
              <a:stretch/>
            </p:blipFill>
            <p:spPr bwMode="auto">
              <a:xfrm>
                <a:off x="7557433" y="1589927"/>
                <a:ext cx="3024000" cy="3024000"/>
              </a:xfrm>
              <a:prstGeom prst="rect">
                <a:avLst/>
              </a:prstGeom>
            </p:spPr>
          </p:pic>
          <p:pic>
            <p:nvPicPr>
              <p:cNvPr id="11" name="Grafik 10"/>
              <p:cNvPicPr>
                <a:picLocks noChangeAspect="1"/>
              </p:cNvPicPr>
              <p:nvPr userDrawn="1"/>
            </p:nvPicPr>
            <p:blipFill>
              <a:blip r:embed="rId3"/>
              <a:stretch/>
            </p:blipFill>
            <p:spPr bwMode="auto">
              <a:xfrm>
                <a:off x="1406999" y="1560144"/>
                <a:ext cx="504000" cy="504000"/>
              </a:xfrm>
              <a:prstGeom prst="rect">
                <a:avLst/>
              </a:prstGeom>
            </p:spPr>
          </p:pic>
          <p:pic>
            <p:nvPicPr>
              <p:cNvPr id="16" name="Grafik 15"/>
              <p:cNvPicPr>
                <a:picLocks noChangeAspect="1"/>
              </p:cNvPicPr>
              <p:nvPr userDrawn="1"/>
            </p:nvPicPr>
            <p:blipFill>
              <a:blip r:embed="rId4"/>
              <a:stretch/>
            </p:blipFill>
            <p:spPr bwMode="auto">
              <a:xfrm>
                <a:off x="1392826" y="2849927"/>
                <a:ext cx="504000" cy="504000"/>
              </a:xfrm>
              <a:prstGeom prst="rect">
                <a:avLst/>
              </a:prstGeom>
            </p:spPr>
          </p:pic>
          <p:pic>
            <p:nvPicPr>
              <p:cNvPr id="20" name="Grafik 19"/>
              <p:cNvPicPr>
                <a:picLocks noChangeAspect="1"/>
              </p:cNvPicPr>
              <p:nvPr userDrawn="1"/>
            </p:nvPicPr>
            <p:blipFill>
              <a:blip r:embed="rId3"/>
              <a:stretch/>
            </p:blipFill>
            <p:spPr bwMode="auto">
              <a:xfrm>
                <a:off x="1396932" y="4139710"/>
                <a:ext cx="504000" cy="504000"/>
              </a:xfrm>
              <a:prstGeom prst="rect">
                <a:avLst/>
              </a:prstGeom>
            </p:spPr>
          </p:pic>
        </p:grpSp>
        <p:pic>
          <p:nvPicPr>
            <p:cNvPr id="28" name="Grafik 27"/>
            <p:cNvPicPr>
              <a:picLocks noChangeAspect="1"/>
            </p:cNvPicPr>
            <p:nvPr userDrawn="1"/>
          </p:nvPicPr>
          <p:blipFill>
            <a:blip r:embed="rId5"/>
            <a:stretch/>
          </p:blipFill>
          <p:spPr bwMode="auto">
            <a:xfrm>
              <a:off x="1461392" y="3494817"/>
              <a:ext cx="504001" cy="504001"/>
            </a:xfrm>
            <a:prstGeom prst="rect">
              <a:avLst/>
            </a:prstGeom>
          </p:spPr>
        </p:pic>
      </p:grpSp>
      <p:pic>
        <p:nvPicPr>
          <p:cNvPr id="12" name="Picture 2" descr="https://lh7-us.googleusercontent.com/enfMDZ5KS-qD2TE0RxKXnTWNJifz9aeGBmzQDA7xCigxe4huPQf5Rxuu3gQAqB0a_6GQVPqvp1M41ToKzz9hBe-5MmHVQsE8SxpuAoWit6CrCnuobED9dyTig3NRT0B11ItbJNJ0s6rmNvCvrb6lTF89Aw=s2048"/>
          <p:cNvPicPr>
            <a:picLocks noChangeAspect="1" noChangeArrowheads="1"/>
          </p:cNvPicPr>
          <p:nvPr userDrawn="1"/>
        </p:nvPicPr>
        <p:blipFill>
          <a:blip r:embed="rId6">
            <a:duotone>
              <a:prstClr val="black"/>
              <a:srgbClr val="060606">
                <a:tint val="45000"/>
                <a:satMod val="400000"/>
              </a:srgbClr>
            </a:duotone>
          </a:blip>
          <a:stretch/>
        </p:blipFill>
        <p:spPr bwMode="auto">
          <a:xfrm>
            <a:off x="1362870" y="2363092"/>
            <a:ext cx="810000" cy="810000"/>
          </a:xfrm>
          <a:prstGeom prst="rect">
            <a:avLst/>
          </a:prstGeom>
          <a:noFill/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Contact info, Paint">
    <p:bg>
      <p:bgPr>
        <a:blipFill>
          <a:blip r:embed="rId2">
            <a:lum/>
          </a:blip>
          <a:srcRect l="1923" r="1923"/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2" name="Titel 1"/>
          <p:cNvSpPr txBox="1"/>
          <p:nvPr userDrawn="1"/>
        </p:nvSpPr>
        <p:spPr bwMode="auto">
          <a:xfrm rot="16199998">
            <a:off x="-2108594" y="2551836"/>
            <a:ext cx="5652795" cy="17543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>
              <a:lnSpc>
                <a:spcPct val="90000"/>
              </a:lnSpc>
              <a:spcBef>
                <a:spcPts val="0"/>
              </a:spcBef>
              <a:buNone/>
              <a:defRPr sz="36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endParaRPr lang="de-DE" sz="3600">
              <a:solidFill>
                <a:schemeClr val="bg1"/>
              </a:solidFill>
            </a:endParaRPr>
          </a:p>
        </p:txBody>
      </p:sp>
      <p:grpSp>
        <p:nvGrpSpPr>
          <p:cNvPr id="19" name="Gruppieren 18"/>
          <p:cNvGrpSpPr/>
          <p:nvPr userDrawn="1"/>
        </p:nvGrpSpPr>
        <p:grpSpPr bwMode="auto">
          <a:xfrm>
            <a:off x="1501696" y="1843950"/>
            <a:ext cx="9188608" cy="3170098"/>
            <a:chOff x="1461392" y="1520785"/>
            <a:chExt cx="9188608" cy="3170098"/>
          </a:xfrm>
        </p:grpSpPr>
        <p:grpSp>
          <p:nvGrpSpPr>
            <p:cNvPr id="20" name="Gruppieren 19"/>
            <p:cNvGrpSpPr/>
            <p:nvPr userDrawn="1"/>
          </p:nvGrpSpPr>
          <p:grpSpPr bwMode="auto">
            <a:xfrm>
              <a:off x="1461393" y="1520785"/>
              <a:ext cx="9188607" cy="3170098"/>
              <a:chOff x="1392826" y="1520785"/>
              <a:chExt cx="9188607" cy="3170098"/>
            </a:xfrm>
          </p:grpSpPr>
          <p:sp>
            <p:nvSpPr>
              <p:cNvPr id="24" name="Textfeld 23"/>
              <p:cNvSpPr txBox="1"/>
              <p:nvPr userDrawn="1"/>
            </p:nvSpPr>
            <p:spPr bwMode="auto">
              <a:xfrm>
                <a:off x="1910999" y="1520785"/>
                <a:ext cx="5414833" cy="31700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lvl="0" indent="-277200" algn="l" defTabSz="914400">
                  <a:lnSpc>
                    <a:spcPct val="1000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/>
                  <a:buNone/>
                  <a:defRPr/>
                </a:pPr>
                <a:r>
                  <a:rPr lang="de-DE" sz="3200">
                    <a:latin typeface="Titillium Web"/>
                  </a:rPr>
                  <a:t>www.fairmat-nfdi.eu</a:t>
                </a:r>
                <a:endParaRPr/>
              </a:p>
              <a:p>
                <a:pPr marL="0" lvl="0" indent="0" algn="l" defTabSz="914400">
                  <a:lnSpc>
                    <a:spcPct val="1000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/>
                  <a:buNone/>
                  <a:defRPr/>
                </a:pPr>
                <a:r>
                  <a:rPr lang="de-DE" sz="3200">
                    <a:latin typeface="Titillium Web"/>
                  </a:rPr>
                  <a:t>@</a:t>
                </a:r>
                <a:r>
                  <a:rPr lang="pl-PL" sz="3200">
                    <a:latin typeface="Titillium Web"/>
                  </a:rPr>
                  <a:t>fair</a:t>
                </a:r>
                <a:r>
                  <a:rPr lang="de-DE" sz="3200">
                    <a:latin typeface="Titillium Web"/>
                  </a:rPr>
                  <a:t>mat</a:t>
                </a:r>
                <a:r>
                  <a:rPr lang="pl-PL" sz="3200">
                    <a:latin typeface="Titillium Web"/>
                  </a:rPr>
                  <a:t>.bsky.social</a:t>
                </a:r>
                <a:endParaRPr lang="de-DE" sz="3200">
                  <a:latin typeface="Titillium Web"/>
                </a:endParaRPr>
              </a:p>
              <a:p>
                <a:pPr marL="0" lvl="0" indent="0" algn="l" defTabSz="914400">
                  <a:lnSpc>
                    <a:spcPct val="1000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/>
                  <a:buNone/>
                  <a:defRPr/>
                </a:pPr>
                <a:r>
                  <a:rPr lang="de-DE" sz="3200">
                    <a:latin typeface="Titillium Web"/>
                  </a:rPr>
                  <a:t>fairmat@physik.hu-berlin.de</a:t>
                </a:r>
                <a:endParaRPr/>
              </a:p>
              <a:p>
                <a:pPr marL="0" lvl="0" indent="0" algn="l" defTabSz="914400">
                  <a:lnSpc>
                    <a:spcPct val="1000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/>
                  <a:buNone/>
                  <a:defRPr/>
                </a:pPr>
                <a:r>
                  <a:rPr lang="de-DE" sz="3200">
                    <a:latin typeface="Titillium Web"/>
                  </a:rPr>
                  <a:t>company/fairmat-nfdi</a:t>
                </a:r>
                <a:endParaRPr/>
              </a:p>
              <a:p>
                <a:pPr marL="0" lvl="0" indent="0" algn="l" defTabSz="914400">
                  <a:lnSpc>
                    <a:spcPct val="1000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/>
                  <a:buNone/>
                  <a:defRPr/>
                </a:pPr>
                <a:r>
                  <a:rPr lang="de-DE" sz="3200">
                    <a:latin typeface="Titillium Web"/>
                  </a:rPr>
                  <a:t>www.nomad-lab.eu</a:t>
                </a:r>
                <a:endParaRPr/>
              </a:p>
            </p:txBody>
          </p:sp>
          <p:pic>
            <p:nvPicPr>
              <p:cNvPr id="25" name="Grafik 24"/>
              <p:cNvPicPr>
                <a:picLocks noChangeAspect="1"/>
              </p:cNvPicPr>
              <p:nvPr userDrawn="1"/>
            </p:nvPicPr>
            <p:blipFill>
              <a:blip r:embed="rId3"/>
              <a:stretch/>
            </p:blipFill>
            <p:spPr bwMode="auto">
              <a:xfrm>
                <a:off x="7557433" y="1589927"/>
                <a:ext cx="3024000" cy="3024000"/>
              </a:xfrm>
              <a:prstGeom prst="rect">
                <a:avLst/>
              </a:prstGeom>
            </p:spPr>
          </p:pic>
          <p:pic>
            <p:nvPicPr>
              <p:cNvPr id="26" name="Grafik 25"/>
              <p:cNvPicPr>
                <a:picLocks noChangeAspect="1"/>
              </p:cNvPicPr>
              <p:nvPr userDrawn="1"/>
            </p:nvPicPr>
            <p:blipFill>
              <a:blip r:embed="rId4"/>
              <a:stretch/>
            </p:blipFill>
            <p:spPr bwMode="auto">
              <a:xfrm>
                <a:off x="1406999" y="1560144"/>
                <a:ext cx="504000" cy="504000"/>
              </a:xfrm>
              <a:prstGeom prst="rect">
                <a:avLst/>
              </a:prstGeom>
            </p:spPr>
          </p:pic>
          <p:pic>
            <p:nvPicPr>
              <p:cNvPr id="27" name="Grafik 26"/>
              <p:cNvPicPr>
                <a:picLocks noChangeAspect="1"/>
              </p:cNvPicPr>
              <p:nvPr userDrawn="1"/>
            </p:nvPicPr>
            <p:blipFill>
              <a:blip r:embed="rId5"/>
              <a:stretch/>
            </p:blipFill>
            <p:spPr bwMode="auto">
              <a:xfrm>
                <a:off x="1392826" y="2849927"/>
                <a:ext cx="504000" cy="504000"/>
              </a:xfrm>
              <a:prstGeom prst="rect">
                <a:avLst/>
              </a:prstGeom>
            </p:spPr>
          </p:pic>
          <p:pic>
            <p:nvPicPr>
              <p:cNvPr id="28" name="Grafik 27"/>
              <p:cNvPicPr>
                <a:picLocks noChangeAspect="1"/>
              </p:cNvPicPr>
              <p:nvPr userDrawn="1"/>
            </p:nvPicPr>
            <p:blipFill>
              <a:blip r:embed="rId4"/>
              <a:stretch/>
            </p:blipFill>
            <p:spPr bwMode="auto">
              <a:xfrm>
                <a:off x="1396932" y="4139710"/>
                <a:ext cx="504000" cy="504000"/>
              </a:xfrm>
              <a:prstGeom prst="rect">
                <a:avLst/>
              </a:prstGeom>
            </p:spPr>
          </p:pic>
        </p:grpSp>
        <p:pic>
          <p:nvPicPr>
            <p:cNvPr id="23" name="Grafik 22"/>
            <p:cNvPicPr>
              <a:picLocks noChangeAspect="1"/>
            </p:cNvPicPr>
            <p:nvPr userDrawn="1"/>
          </p:nvPicPr>
          <p:blipFill>
            <a:blip r:embed="rId6"/>
            <a:stretch/>
          </p:blipFill>
          <p:spPr bwMode="auto">
            <a:xfrm>
              <a:off x="1461392" y="3494817"/>
              <a:ext cx="504001" cy="504001"/>
            </a:xfrm>
            <a:prstGeom prst="rect">
              <a:avLst/>
            </a:prstGeom>
          </p:spPr>
        </p:pic>
      </p:grpSp>
      <p:pic>
        <p:nvPicPr>
          <p:cNvPr id="1026" name="Picture 2" descr="https://lh7-us.googleusercontent.com/enfMDZ5KS-qD2TE0RxKXnTWNJifz9aeGBmzQDA7xCigxe4huPQf5Rxuu3gQAqB0a_6GQVPqvp1M41ToKzz9hBe-5MmHVQsE8SxpuAoWit6CrCnuobED9dyTig3NRT0B11ItbJNJ0s6rmNvCvrb6lTF89Aw=s2048"/>
          <p:cNvPicPr>
            <a:picLocks noChangeAspect="1" noChangeArrowheads="1"/>
          </p:cNvPicPr>
          <p:nvPr userDrawn="1"/>
        </p:nvPicPr>
        <p:blipFill>
          <a:blip r:embed="rId7">
            <a:duotone>
              <a:prstClr val="black"/>
              <a:srgbClr val="060606">
                <a:tint val="45000"/>
                <a:satMod val="400000"/>
              </a:srgbClr>
            </a:duotone>
          </a:blip>
          <a:stretch/>
        </p:blipFill>
        <p:spPr bwMode="auto">
          <a:xfrm>
            <a:off x="1362870" y="2363092"/>
            <a:ext cx="810000" cy="810000"/>
          </a:xfrm>
          <a:prstGeom prst="rect">
            <a:avLst/>
          </a:prstGeom>
          <a:noFill/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userDrawn="1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5200"/>
              <a:buFont typeface="Titillium Web"/>
              <a:buNone/>
              <a:defRPr sz="6933">
                <a:solidFill>
                  <a:srgbClr val="FF0000"/>
                </a:solidFill>
                <a:latin typeface="Titillium Web "/>
                <a:ea typeface="Titillium Web "/>
                <a:cs typeface="Titillium Web "/>
                <a:sym typeface="Titillium Web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 dirty="0"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Titillium Web"/>
              <a:buNone/>
              <a:defRPr sz="3733">
                <a:solidFill>
                  <a:srgbClr val="000000"/>
                </a:solidFill>
                <a:latin typeface="Titillium Web "/>
                <a:ea typeface="Titillium Web "/>
                <a:cs typeface="Titillium Web "/>
                <a:sym typeface="Titillium Web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189195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Section title, Area A">
    <p:bg>
      <p:bgPr>
        <a:solidFill>
          <a:srgbClr val="FFCC00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 userDrawn="1"/>
        </p:nvSpPr>
        <p:spPr bwMode="auto">
          <a:xfrm>
            <a:off x="-149353" y="0"/>
            <a:ext cx="4680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32" name="Grafik 31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228698" y="2167128"/>
            <a:ext cx="1923897" cy="2523744"/>
          </a:xfrm>
          <a:prstGeom prst="rect">
            <a:avLst/>
          </a:prstGeom>
        </p:spPr>
      </p:pic>
      <p:sp>
        <p:nvSpPr>
          <p:cNvPr id="5" name="Titel 1"/>
          <p:cNvSpPr>
            <a:spLocks noGrp="1"/>
          </p:cNvSpPr>
          <p:nvPr>
            <p:ph type="ctrTitle" hasCustomPrompt="1"/>
          </p:nvPr>
        </p:nvSpPr>
        <p:spPr bwMode="auto">
          <a:xfrm>
            <a:off x="5380228" y="2998665"/>
            <a:ext cx="6430772" cy="830997"/>
          </a:xfrm>
          <a:prstGeom prst="rect">
            <a:avLst/>
          </a:prstGeom>
        </p:spPr>
        <p:txBody>
          <a:bodyPr wrap="square" rtlCol="0" anchor="ctr" anchorCtr="0">
            <a:spAutoFit/>
          </a:bodyPr>
          <a:lstStyle>
            <a:lvl1pPr algn="l">
              <a:lnSpc>
                <a:spcPct val="100000"/>
              </a:lnSpc>
              <a:spcAft>
                <a:spcPts val="1200"/>
              </a:spcAft>
              <a:defRPr lang="de-DE" sz="4800">
                <a:solidFill>
                  <a:schemeClr val="bg1"/>
                </a:solidFill>
                <a:latin typeface="Titillium Web SemiBold"/>
                <a:ea typeface="+mj-ea"/>
                <a:cs typeface="Arial"/>
              </a:defRPr>
            </a:lvl1pPr>
          </a:lstStyle>
          <a:p>
            <a:pPr>
              <a:defRPr/>
            </a:pPr>
            <a:r>
              <a:rPr lang="de-DE"/>
              <a:t>Add section title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Section title, Area B">
    <p:bg>
      <p:bgPr>
        <a:solidFill>
          <a:srgbClr val="669933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 bwMode="auto">
          <a:xfrm>
            <a:off x="5380228" y="2998665"/>
            <a:ext cx="6430772" cy="830997"/>
          </a:xfrm>
          <a:prstGeom prst="rect">
            <a:avLst/>
          </a:prstGeom>
        </p:spPr>
        <p:txBody>
          <a:bodyPr wrap="square" rtlCol="0" anchor="ctr" anchorCtr="0">
            <a:spAutoFit/>
          </a:bodyPr>
          <a:lstStyle>
            <a:lvl1pPr algn="l">
              <a:lnSpc>
                <a:spcPct val="100000"/>
              </a:lnSpc>
              <a:spcAft>
                <a:spcPts val="1200"/>
              </a:spcAft>
              <a:defRPr lang="de-DE" sz="4800">
                <a:solidFill>
                  <a:schemeClr val="bg1"/>
                </a:solidFill>
                <a:latin typeface="Titillium Web SemiBold"/>
                <a:ea typeface="+mj-ea"/>
                <a:cs typeface="Arial"/>
              </a:defRPr>
            </a:lvl1pPr>
          </a:lstStyle>
          <a:p>
            <a:pPr>
              <a:defRPr/>
            </a:pPr>
            <a:r>
              <a:rPr lang="de-DE"/>
              <a:t>Add section title</a:t>
            </a:r>
            <a:endParaRPr/>
          </a:p>
        </p:txBody>
      </p:sp>
      <p:sp>
        <p:nvSpPr>
          <p:cNvPr id="4" name="Rechteck 3"/>
          <p:cNvSpPr/>
          <p:nvPr userDrawn="1"/>
        </p:nvSpPr>
        <p:spPr bwMode="auto">
          <a:xfrm>
            <a:off x="-149353" y="0"/>
            <a:ext cx="4680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32" name="Grafik 31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228698" y="2167128"/>
            <a:ext cx="1923897" cy="252374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Section title, Area C">
    <p:bg>
      <p:bgPr>
        <a:solidFill>
          <a:srgbClr val="009999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 bwMode="auto">
          <a:xfrm>
            <a:off x="5380228" y="2998665"/>
            <a:ext cx="6430772" cy="830997"/>
          </a:xfrm>
          <a:prstGeom prst="rect">
            <a:avLst/>
          </a:prstGeom>
        </p:spPr>
        <p:txBody>
          <a:bodyPr wrap="square" rtlCol="0" anchor="ctr" anchorCtr="0">
            <a:spAutoFit/>
          </a:bodyPr>
          <a:lstStyle>
            <a:lvl1pPr algn="l" defTabSz="9144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lang="de-DE" sz="4800">
                <a:solidFill>
                  <a:schemeClr val="bg1"/>
                </a:solidFill>
                <a:latin typeface="Titillium Web SemiBold"/>
                <a:ea typeface="+mj-ea"/>
                <a:cs typeface="Arial"/>
              </a:defRPr>
            </a:lvl1pPr>
          </a:lstStyle>
          <a:p>
            <a:pPr>
              <a:defRPr/>
            </a:pPr>
            <a:r>
              <a:rPr lang="de-DE"/>
              <a:t>Add section title</a:t>
            </a:r>
            <a:endParaRPr/>
          </a:p>
        </p:txBody>
      </p:sp>
      <p:sp>
        <p:nvSpPr>
          <p:cNvPr id="4" name="Rechteck 3"/>
          <p:cNvSpPr/>
          <p:nvPr userDrawn="1"/>
        </p:nvSpPr>
        <p:spPr bwMode="auto">
          <a:xfrm>
            <a:off x="-149353" y="0"/>
            <a:ext cx="4680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32" name="Grafik 31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228698" y="2167128"/>
            <a:ext cx="1923897" cy="252374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Section title, Area D">
    <p:bg>
      <p:bgPr>
        <a:solidFill>
          <a:srgbClr val="333399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 bwMode="auto">
          <a:xfrm>
            <a:off x="5380227" y="2998665"/>
            <a:ext cx="6430773" cy="830997"/>
          </a:xfrm>
          <a:prstGeom prst="rect">
            <a:avLst/>
          </a:prstGeom>
        </p:spPr>
        <p:txBody>
          <a:bodyPr wrap="square" rtlCol="0" anchor="ctr" anchorCtr="0">
            <a:spAutoFit/>
          </a:bodyPr>
          <a:lstStyle>
            <a:lvl1pPr algn="l" defTabSz="9144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lang="de-DE" sz="4800">
                <a:solidFill>
                  <a:schemeClr val="bg1"/>
                </a:solidFill>
                <a:latin typeface="Titillium Web SemiBold"/>
                <a:ea typeface="+mj-ea"/>
                <a:cs typeface="Arial"/>
              </a:defRPr>
            </a:lvl1pPr>
          </a:lstStyle>
          <a:p>
            <a:pPr>
              <a:defRPr/>
            </a:pPr>
            <a:r>
              <a:rPr lang="de-DE"/>
              <a:t>Add section title</a:t>
            </a:r>
            <a:endParaRPr/>
          </a:p>
        </p:txBody>
      </p:sp>
      <p:sp>
        <p:nvSpPr>
          <p:cNvPr id="4" name="Rechteck 3"/>
          <p:cNvSpPr/>
          <p:nvPr userDrawn="1"/>
        </p:nvSpPr>
        <p:spPr bwMode="auto">
          <a:xfrm>
            <a:off x="-149353" y="0"/>
            <a:ext cx="4680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32" name="Grafik 31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228698" y="2167128"/>
            <a:ext cx="1923897" cy="252374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Section title, Area E">
    <p:bg>
      <p:bgPr>
        <a:solidFill>
          <a:srgbClr val="663399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 bwMode="auto">
          <a:xfrm>
            <a:off x="5380228" y="2998666"/>
            <a:ext cx="6430772" cy="830997"/>
          </a:xfrm>
          <a:prstGeom prst="rect">
            <a:avLst/>
          </a:prstGeom>
        </p:spPr>
        <p:txBody>
          <a:bodyPr wrap="square" rtlCol="0" anchor="ctr" anchorCtr="0">
            <a:spAutoFit/>
          </a:bodyPr>
          <a:lstStyle>
            <a:lvl1pPr algn="l">
              <a:lnSpc>
                <a:spcPct val="100000"/>
              </a:lnSpc>
              <a:spcAft>
                <a:spcPts val="1200"/>
              </a:spcAft>
              <a:defRPr lang="de-DE" sz="4800">
                <a:solidFill>
                  <a:schemeClr val="bg1"/>
                </a:solidFill>
                <a:latin typeface="Titillium Web SemiBold"/>
                <a:ea typeface="+mj-ea"/>
                <a:cs typeface="Arial"/>
              </a:defRPr>
            </a:lvl1pPr>
          </a:lstStyle>
          <a:p>
            <a:pPr>
              <a:defRPr/>
            </a:pPr>
            <a:r>
              <a:rPr lang="de-DE"/>
              <a:t>Add section title</a:t>
            </a:r>
            <a:endParaRPr/>
          </a:p>
        </p:txBody>
      </p:sp>
      <p:sp>
        <p:nvSpPr>
          <p:cNvPr id="4" name="Rechteck 3"/>
          <p:cNvSpPr/>
          <p:nvPr userDrawn="1"/>
        </p:nvSpPr>
        <p:spPr bwMode="auto">
          <a:xfrm>
            <a:off x="-149353" y="0"/>
            <a:ext cx="4680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32" name="Grafik 31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228698" y="2167128"/>
            <a:ext cx="1923897" cy="252374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Section title, Area F">
    <p:bg>
      <p:bgPr>
        <a:solidFill>
          <a:srgbClr val="FF0066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 bwMode="auto">
          <a:xfrm>
            <a:off x="5380227" y="2998665"/>
            <a:ext cx="6430773" cy="830997"/>
          </a:xfrm>
          <a:prstGeom prst="rect">
            <a:avLst/>
          </a:prstGeom>
        </p:spPr>
        <p:txBody>
          <a:bodyPr wrap="square" rtlCol="0" anchor="ctr" anchorCtr="0">
            <a:spAutoFit/>
          </a:bodyPr>
          <a:lstStyle>
            <a:lvl1pPr algn="l" defTabSz="9144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lang="de-DE" sz="4800">
                <a:solidFill>
                  <a:schemeClr val="bg1"/>
                </a:solidFill>
                <a:latin typeface="Titillium Web SemiBold"/>
                <a:ea typeface="+mj-ea"/>
                <a:cs typeface="Arial"/>
              </a:defRPr>
            </a:lvl1pPr>
          </a:lstStyle>
          <a:p>
            <a:pPr>
              <a:defRPr/>
            </a:pPr>
            <a:r>
              <a:rPr lang="de-DE"/>
              <a:t>Add section title</a:t>
            </a:r>
            <a:endParaRPr/>
          </a:p>
        </p:txBody>
      </p:sp>
      <p:sp>
        <p:nvSpPr>
          <p:cNvPr id="4" name="Rechteck 3"/>
          <p:cNvSpPr/>
          <p:nvPr userDrawn="1"/>
        </p:nvSpPr>
        <p:spPr bwMode="auto">
          <a:xfrm>
            <a:off x="-149353" y="0"/>
            <a:ext cx="4680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32" name="Grafik 31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228698" y="2167128"/>
            <a:ext cx="1923897" cy="2523744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6" r:id="rId35"/>
  </p:sldLayoutIdLst>
  <p:hf sldNum="0" hdr="0" ftr="0" dt="0"/>
  <p:txStyles>
    <p:titleStyle>
      <a:lvl1pPr algn="ctr" defTabSz="914400">
        <a:lnSpc>
          <a:spcPct val="90000"/>
        </a:lnSpc>
        <a:spcBef>
          <a:spcPts val="0"/>
        </a:spcBef>
        <a:buNone/>
        <a:defRPr sz="3600">
          <a:solidFill>
            <a:schemeClr val="tx1"/>
          </a:solidFill>
          <a:latin typeface="Arial"/>
          <a:ea typeface="+mj-ea"/>
          <a:cs typeface="Arial"/>
        </a:defRPr>
      </a:lvl1pPr>
    </p:titleStyle>
    <p:bodyStyle>
      <a:lvl1pPr marL="0" indent="0" algn="l" defTabSz="914400">
        <a:lnSpc>
          <a:spcPct val="90000"/>
        </a:lnSpc>
        <a:spcBef>
          <a:spcPts val="1000"/>
        </a:spcBef>
        <a:buFont typeface="Arial"/>
        <a:buNone/>
        <a:defRPr sz="2800">
          <a:solidFill>
            <a:schemeClr val="tx1"/>
          </a:solidFill>
          <a:latin typeface="Arial"/>
          <a:ea typeface="+mn-ea"/>
          <a:cs typeface="Arial"/>
        </a:defRPr>
      </a:lvl1pPr>
      <a:lvl2pPr marL="457200" indent="0" algn="l" defTabSz="914400">
        <a:lnSpc>
          <a:spcPct val="90000"/>
        </a:lnSpc>
        <a:spcBef>
          <a:spcPts val="500"/>
        </a:spcBef>
        <a:buFont typeface="Arial"/>
        <a:buNone/>
        <a:defRPr sz="2400">
          <a:solidFill>
            <a:schemeClr val="tx1"/>
          </a:solidFill>
          <a:latin typeface="Arial"/>
          <a:ea typeface="+mn-ea"/>
          <a:cs typeface="Arial"/>
        </a:defRPr>
      </a:lvl2pPr>
      <a:lvl3pPr marL="914400" indent="0" algn="l" defTabSz="914400">
        <a:lnSpc>
          <a:spcPct val="90000"/>
        </a:lnSpc>
        <a:spcBef>
          <a:spcPts val="500"/>
        </a:spcBef>
        <a:buFont typeface="Arial"/>
        <a:buNone/>
        <a:defRPr sz="2000">
          <a:solidFill>
            <a:schemeClr val="tx1"/>
          </a:solidFill>
          <a:latin typeface="Arial"/>
          <a:ea typeface="+mn-ea"/>
          <a:cs typeface="Arial"/>
        </a:defRPr>
      </a:lvl3pPr>
      <a:lvl4pPr marL="1371600" indent="0" algn="l" defTabSz="914400">
        <a:lnSpc>
          <a:spcPct val="90000"/>
        </a:lnSpc>
        <a:spcBef>
          <a:spcPts val="500"/>
        </a:spcBef>
        <a:buFont typeface="Arial"/>
        <a:buNone/>
        <a:defRPr sz="1800">
          <a:solidFill>
            <a:schemeClr val="tx1"/>
          </a:solidFill>
          <a:latin typeface="Arial"/>
          <a:ea typeface="+mn-ea"/>
          <a:cs typeface="Arial"/>
        </a:defRPr>
      </a:lvl4pPr>
      <a:lvl5pPr marL="1828800" indent="0" algn="l" defTabSz="914400">
        <a:lnSpc>
          <a:spcPct val="90000"/>
        </a:lnSpc>
        <a:spcBef>
          <a:spcPts val="500"/>
        </a:spcBef>
        <a:buFont typeface="Arial"/>
        <a:buNone/>
        <a:defRPr sz="18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28.png"/><Relationship Id="rId4" Type="http://schemas.openxmlformats.org/officeDocument/2006/relationships/notesSlide" Target="../notesSlides/notesSlide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auto"/>
        <p:txBody>
          <a:bodyPr/>
          <a:lstStyle/>
          <a:p>
            <a:r>
              <a:rPr lang="en-US" dirty="0"/>
              <a:t>FAIRmat training materials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auto"/>
        <p:txBody>
          <a:bodyPr/>
          <a:lstStyle/>
          <a:p>
            <a:r>
              <a:rPr lang="en-US" b="1" dirty="0"/>
              <a:t>Uploading, sharing, and publishing computation data</a:t>
            </a: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F18A69E-BE4D-4B1E-AAB3-389BBB136E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this example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61574B4-2CAA-4568-AA26-991079FE964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In this example we explain the NOMAD upload function, through which users can upload, share, and publish their research data and relevant files.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This example specifically focuses on theory and computation data, to which a NOMAD parser is available.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The availability of a NOMAD parser means that NOMAD is able to recognize the file format, read the files, and structure their contents according to predefined schema.</a:t>
            </a:r>
          </a:p>
        </p:txBody>
      </p:sp>
    </p:spTree>
    <p:extLst>
      <p:ext uri="{BB962C8B-B14F-4D97-AF65-F5344CB8AC3E}">
        <p14:creationId xmlns:p14="http://schemas.microsoft.com/office/powerpoint/2010/main" val="34472782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6A103-0647-4D60-A26F-A59EB6156F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Learning outcomes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0083D7-1CB4-43F4-98E2-5F0CDE93F95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04800" y="1524000"/>
            <a:ext cx="11253832" cy="2610000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Preparing and uploading files of computation research data.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Modifying generic metadata of a NOMAD upload.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Sharing and collaboration with colleagues.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Exploring the uploaded and processed files in NOMAD.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Publishing datasets and obtaining DOI.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Evaluating the FAIR principles of uploaded entries in NOMAD.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9033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6A103-0647-4D60-A26F-A59EB6156F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Tasks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0083D7-1CB4-43F4-98E2-5F0CDE93F95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04800" y="1524000"/>
            <a:ext cx="11253832" cy="5029200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Create a NOMAD account.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Prepare the input and output files in .zip file.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Create a NOMAD upload.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Add data files to your NOMAD upload.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Share the upload with a colleague.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Explore your entries.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Understand the data structure.</a:t>
            </a:r>
          </a:p>
          <a:p>
            <a:br>
              <a:rPr lang="en-US" dirty="0"/>
            </a:b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71961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6A103-0647-4D60-A26F-A59EB6156F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DFT and GW calculations for silicon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0083D7-1CB4-43F4-98E2-5F0CDE93F95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04800" y="1524000"/>
            <a:ext cx="11253832" cy="26100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50488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2F6B8F-9992-4B4E-A56F-CEC31F8275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Uploading data to NOMAD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DAD2E9-744F-4C31-AE35-F406431BB8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0725" b="8571"/>
          <a:stretch/>
        </p:blipFill>
        <p:spPr>
          <a:xfrm>
            <a:off x="8153400" y="1316737"/>
            <a:ext cx="1899227" cy="56535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3FFA48C-D0BA-4B39-A0D6-9E4F6B01B2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6494" y="2145052"/>
            <a:ext cx="5253038" cy="416485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F945AE3-CAB7-4A8A-95E9-5B1517F3A5EA}"/>
              </a:ext>
            </a:extLst>
          </p:cNvPr>
          <p:cNvSpPr txBox="1"/>
          <p:nvPr/>
        </p:nvSpPr>
        <p:spPr>
          <a:xfrm>
            <a:off x="337751" y="1690516"/>
            <a:ext cx="575824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itillium Web (Body)"/>
              </a:rPr>
              <a:t>You can upload the files one by one or you can zip them in .zip or .tar.gz formats to upload a larger amount of files at once. </a:t>
            </a:r>
          </a:p>
        </p:txBody>
      </p:sp>
    </p:spTree>
    <p:extLst>
      <p:ext uri="{BB962C8B-B14F-4D97-AF65-F5344CB8AC3E}">
        <p14:creationId xmlns:p14="http://schemas.microsoft.com/office/powerpoint/2010/main" val="2248126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50D38-A83C-4738-882A-C52DE1160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Processing of uploads</a:t>
            </a:r>
          </a:p>
        </p:txBody>
      </p:sp>
      <p:pic>
        <p:nvPicPr>
          <p:cNvPr id="4" name="Screen Recording 3">
            <a:hlinkClick r:id="" action="ppaction://media"/>
            <a:extLst>
              <a:ext uri="{FF2B5EF4-FFF2-40B4-BE49-F238E27FC236}">
                <a16:creationId xmlns:a16="http://schemas.microsoft.com/office/drawing/2014/main" id="{DE343C26-67B3-4609-AE07-E189E256555F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21287.1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61870" y="1422227"/>
            <a:ext cx="11086465" cy="495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145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F782C-BE96-4E3B-B385-E0BE6CBA8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Exploring the entry</a:t>
            </a:r>
          </a:p>
        </p:txBody>
      </p:sp>
      <p:pic>
        <p:nvPicPr>
          <p:cNvPr id="7" name="Screen Recording 6">
            <a:hlinkClick r:id="" action="ppaction://media"/>
            <a:extLst>
              <a:ext uri="{FF2B5EF4-FFF2-40B4-BE49-F238E27FC236}">
                <a16:creationId xmlns:a16="http://schemas.microsoft.com/office/drawing/2014/main" id="{92460DCB-9830-45FB-88E5-6767E977520F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3373.2"/>
                </p14:media>
              </p:ext>
            </p:extLst>
          </p:nvPr>
        </p:nvPicPr>
        <p:blipFill rotWithShape="1">
          <a:blip r:embed="rId4"/>
          <a:srcRect t="1" b="1550"/>
          <a:stretch/>
        </p:blipFill>
        <p:spPr>
          <a:xfrm>
            <a:off x="838200" y="1600200"/>
            <a:ext cx="11090496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933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842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FAIRmat">
  <a:themeElements>
    <a:clrScheme name="FAIRmat">
      <a:dk1>
        <a:sysClr val="windowText" lastClr="000000"/>
      </a:dk1>
      <a:lt1>
        <a:sysClr val="window" lastClr="FFFFFF"/>
      </a:lt1>
      <a:dk2>
        <a:srgbClr val="060606"/>
      </a:dk2>
      <a:lt2>
        <a:srgbClr val="C7C9D1"/>
      </a:lt2>
      <a:accent1>
        <a:srgbClr val="FFC000"/>
      </a:accent1>
      <a:accent2>
        <a:srgbClr val="55AF31"/>
      </a:accent2>
      <a:accent3>
        <a:srgbClr val="27B5B3"/>
      </a:accent3>
      <a:accent4>
        <a:srgbClr val="2F4A9A"/>
      </a:accent4>
      <a:accent5>
        <a:srgbClr val="79409A"/>
      </a:accent5>
      <a:accent6>
        <a:srgbClr val="E6007E"/>
      </a:accent6>
      <a:hlink>
        <a:srgbClr val="E73B2B"/>
      </a:hlink>
      <a:folHlink>
        <a:srgbClr val="E73B2B"/>
      </a:folHlink>
    </a:clrScheme>
    <a:fontScheme name="FAIRmat titillium">
      <a:majorFont>
        <a:latin typeface="Titillium Web SemiBold"/>
        <a:ea typeface="Arial"/>
        <a:cs typeface="Arial"/>
      </a:majorFont>
      <a:minorFont>
        <a:latin typeface="Titillium Web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FAIRmat</Template>
  <TotalTime>0</TotalTime>
  <Words>288</Words>
  <Application>Microsoft Office PowerPoint</Application>
  <DocSecurity>0</DocSecurity>
  <PresentationFormat>Widescreen</PresentationFormat>
  <Paragraphs>30</Paragraphs>
  <Slides>8</Slides>
  <Notes>2</Notes>
  <HiddenSlides>0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Arial</vt:lpstr>
      <vt:lpstr>Calibri</vt:lpstr>
      <vt:lpstr>Titillium Web SemiBold</vt:lpstr>
      <vt:lpstr>Titillium Web </vt:lpstr>
      <vt:lpstr>Titillium Web (Body)</vt:lpstr>
      <vt:lpstr>Titillium Web</vt:lpstr>
      <vt:lpstr>FAIRmat</vt:lpstr>
      <vt:lpstr>FAIRmat training materials</vt:lpstr>
      <vt:lpstr>About this example</vt:lpstr>
      <vt:lpstr>Learning outcomes</vt:lpstr>
      <vt:lpstr>Tasks</vt:lpstr>
      <vt:lpstr>DFT and GW calculations for silicon</vt:lpstr>
      <vt:lpstr>Uploading data to NOMAD</vt:lpstr>
      <vt:lpstr>Processing of uploads</vt:lpstr>
      <vt:lpstr>Exploring the entry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Research Data Management with FAIRmat and NOMAD</dc:title>
  <dc:subject/>
  <dc:creator>Adrianna Wojas</dc:creator>
  <cp:keywords/>
  <dc:description/>
  <cp:lastModifiedBy>Ahmed E. Manour</cp:lastModifiedBy>
  <cp:revision>88</cp:revision>
  <dcterms:created xsi:type="dcterms:W3CDTF">2024-07-15T09:16:16Z</dcterms:created>
  <dcterms:modified xsi:type="dcterms:W3CDTF">2024-12-23T16:37:35Z</dcterms:modified>
  <cp:category/>
  <dc:identifier/>
  <cp:contentStatus/>
  <dc:language/>
  <cp:version/>
</cp:coreProperties>
</file>